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256" r:id="rId3"/>
    <p:sldId id="348" r:id="rId4"/>
    <p:sldId id="336" r:id="rId5"/>
    <p:sldId id="346" r:id="rId6"/>
    <p:sldId id="347" r:id="rId7"/>
    <p:sldId id="339" r:id="rId8"/>
    <p:sldId id="340" r:id="rId9"/>
    <p:sldId id="337" r:id="rId10"/>
    <p:sldId id="341" r:id="rId11"/>
    <p:sldId id="338" r:id="rId12"/>
    <p:sldId id="327" r:id="rId13"/>
    <p:sldId id="342" r:id="rId14"/>
    <p:sldId id="331" r:id="rId15"/>
    <p:sldId id="332" r:id="rId16"/>
    <p:sldId id="345" r:id="rId17"/>
    <p:sldId id="343" r:id="rId18"/>
  </p:sldIdLst>
  <p:sldSz cx="12190413" cy="7218363"/>
  <p:notesSz cx="9866313" cy="6735763"/>
  <p:defaultTextStyle>
    <a:defPPr>
      <a:defRPr lang="ru-RU"/>
    </a:defPPr>
    <a:lvl1pPr marL="0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3564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7126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0687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14254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67816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21377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74943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28503" algn="l" defTabSz="110712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  <a:srgbClr val="CC0099"/>
    <a:srgbClr val="5D7BB3"/>
    <a:srgbClr val="DCB77A"/>
    <a:srgbClr val="B2B3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89189" autoAdjust="0"/>
  </p:normalViewPr>
  <p:slideViewPr>
    <p:cSldViewPr>
      <p:cViewPr>
        <p:scale>
          <a:sx n="70" d="100"/>
          <a:sy n="70" d="100"/>
        </p:scale>
        <p:origin x="-630" y="-90"/>
      </p:cViewPr>
      <p:guideLst>
        <p:guide orient="horz" pos="227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71F16-2E5C-4B2B-89D4-66F742519E98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CAD11DE-43A4-44D8-B25F-05B8CA419089}">
      <dgm:prSet phldrT="[Текст]"/>
      <dgm:spPr/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Особенности пожилого возраста</a:t>
          </a:r>
          <a:endParaRPr lang="ru-RU" i="1" dirty="0">
            <a:solidFill>
              <a:srgbClr val="002060"/>
            </a:solidFill>
          </a:endParaRPr>
        </a:p>
      </dgm:t>
    </dgm:pt>
    <dgm:pt modelId="{760D31BB-ECD7-4E90-9AD4-57DB4ED922A2}" type="parTrans" cxnId="{DECBAD66-A0CA-4E4E-9A6A-E69E902A0A61}">
      <dgm:prSet/>
      <dgm:spPr/>
      <dgm:t>
        <a:bodyPr/>
        <a:lstStyle/>
        <a:p>
          <a:endParaRPr lang="ru-RU"/>
        </a:p>
      </dgm:t>
    </dgm:pt>
    <dgm:pt modelId="{FDF6AB32-F95C-46A2-B19D-916692E805D4}" type="sibTrans" cxnId="{DECBAD66-A0CA-4E4E-9A6A-E69E902A0A61}">
      <dgm:prSet/>
      <dgm:spPr/>
      <dgm:t>
        <a:bodyPr/>
        <a:lstStyle/>
        <a:p>
          <a:endParaRPr lang="ru-RU"/>
        </a:p>
      </dgm:t>
    </dgm:pt>
    <dgm:pt modelId="{27635B25-569B-4DF1-B925-9F1EE2084780}">
      <dgm:prSet phldrT="[Текст]"/>
      <dgm:spPr/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Особенности подросткового возраста</a:t>
          </a:r>
          <a:endParaRPr lang="ru-RU" i="1" dirty="0">
            <a:solidFill>
              <a:srgbClr val="002060"/>
            </a:solidFill>
          </a:endParaRPr>
        </a:p>
      </dgm:t>
    </dgm:pt>
    <dgm:pt modelId="{2EC299D4-DA2B-4971-870B-4A25B45D5DFA}" type="sibTrans" cxnId="{8373F6E8-7986-41FB-A68D-904A5E457F24}">
      <dgm:prSet/>
      <dgm:spPr/>
      <dgm:t>
        <a:bodyPr/>
        <a:lstStyle/>
        <a:p>
          <a:endParaRPr lang="ru-RU"/>
        </a:p>
      </dgm:t>
    </dgm:pt>
    <dgm:pt modelId="{765490CE-ACF9-4A67-B009-8D0DFAFAC560}" type="parTrans" cxnId="{8373F6E8-7986-41FB-A68D-904A5E457F24}">
      <dgm:prSet/>
      <dgm:spPr/>
      <dgm:t>
        <a:bodyPr/>
        <a:lstStyle/>
        <a:p>
          <a:endParaRPr lang="ru-RU"/>
        </a:p>
      </dgm:t>
    </dgm:pt>
    <dgm:pt modelId="{E9315742-8A03-4623-B4BC-408AAF6B5159}" type="pres">
      <dgm:prSet presAssocID="{64571F16-2E5C-4B2B-89D4-66F742519E98}" presName="compositeShape" presStyleCnt="0">
        <dgm:presLayoutVars>
          <dgm:chMax val="7"/>
          <dgm:dir/>
          <dgm:resizeHandles val="exact"/>
        </dgm:presLayoutVars>
      </dgm:prSet>
      <dgm:spPr/>
    </dgm:pt>
    <dgm:pt modelId="{222416EA-D3DB-4A9C-A2E2-8DAFAB86D399}" type="pres">
      <dgm:prSet presAssocID="{1CAD11DE-43A4-44D8-B25F-05B8CA419089}" presName="circ1" presStyleLbl="vennNode1" presStyleIdx="0" presStyleCnt="2" custLinFactNeighborX="-2566" custLinFactNeighborY="544"/>
      <dgm:spPr/>
      <dgm:t>
        <a:bodyPr/>
        <a:lstStyle/>
        <a:p>
          <a:endParaRPr lang="ru-RU"/>
        </a:p>
      </dgm:t>
    </dgm:pt>
    <dgm:pt modelId="{6050DDD1-F183-45BE-8E46-EFECA1F8D618}" type="pres">
      <dgm:prSet presAssocID="{1CAD11DE-43A4-44D8-B25F-05B8CA4190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923AB-805A-4FB7-AFF1-ED6ECA468726}" type="pres">
      <dgm:prSet presAssocID="{27635B25-569B-4DF1-B925-9F1EE2084780}" presName="circ2" presStyleLbl="vennNode1" presStyleIdx="1" presStyleCnt="2" custLinFactNeighborX="4547" custLinFactNeighborY="544"/>
      <dgm:spPr/>
      <dgm:t>
        <a:bodyPr/>
        <a:lstStyle/>
        <a:p>
          <a:endParaRPr lang="ru-RU"/>
        </a:p>
      </dgm:t>
    </dgm:pt>
    <dgm:pt modelId="{B680EDED-BFC2-4763-88A3-4264F1C7C45C}" type="pres">
      <dgm:prSet presAssocID="{27635B25-569B-4DF1-B925-9F1EE20847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BAD66-A0CA-4E4E-9A6A-E69E902A0A61}" srcId="{64571F16-2E5C-4B2B-89D4-66F742519E98}" destId="{1CAD11DE-43A4-44D8-B25F-05B8CA419089}" srcOrd="0" destOrd="0" parTransId="{760D31BB-ECD7-4E90-9AD4-57DB4ED922A2}" sibTransId="{FDF6AB32-F95C-46A2-B19D-916692E805D4}"/>
    <dgm:cxn modelId="{7D84556C-DE99-4B4D-985D-45F8D66D2F95}" type="presOf" srcId="{1CAD11DE-43A4-44D8-B25F-05B8CA419089}" destId="{6050DDD1-F183-45BE-8E46-EFECA1F8D618}" srcOrd="1" destOrd="0" presId="urn:microsoft.com/office/officeart/2005/8/layout/venn1"/>
    <dgm:cxn modelId="{9C3DF3FB-A2F9-432D-8454-22297C5544AF}" type="presOf" srcId="{1CAD11DE-43A4-44D8-B25F-05B8CA419089}" destId="{222416EA-D3DB-4A9C-A2E2-8DAFAB86D399}" srcOrd="0" destOrd="0" presId="urn:microsoft.com/office/officeart/2005/8/layout/venn1"/>
    <dgm:cxn modelId="{31E38FAF-4AD3-4C6F-8330-E8E6B705D095}" type="presOf" srcId="{64571F16-2E5C-4B2B-89D4-66F742519E98}" destId="{E9315742-8A03-4623-B4BC-408AAF6B5159}" srcOrd="0" destOrd="0" presId="urn:microsoft.com/office/officeart/2005/8/layout/venn1"/>
    <dgm:cxn modelId="{46C00EC6-3893-453A-8A9B-2F2955CBF679}" type="presOf" srcId="{27635B25-569B-4DF1-B925-9F1EE2084780}" destId="{B680EDED-BFC2-4763-88A3-4264F1C7C45C}" srcOrd="1" destOrd="0" presId="urn:microsoft.com/office/officeart/2005/8/layout/venn1"/>
    <dgm:cxn modelId="{C45070C9-0D45-4240-8502-8F4DBA6DB692}" type="presOf" srcId="{27635B25-569B-4DF1-B925-9F1EE2084780}" destId="{1EE923AB-805A-4FB7-AFF1-ED6ECA468726}" srcOrd="0" destOrd="0" presId="urn:microsoft.com/office/officeart/2005/8/layout/venn1"/>
    <dgm:cxn modelId="{8373F6E8-7986-41FB-A68D-904A5E457F24}" srcId="{64571F16-2E5C-4B2B-89D4-66F742519E98}" destId="{27635B25-569B-4DF1-B925-9F1EE2084780}" srcOrd="1" destOrd="0" parTransId="{765490CE-ACF9-4A67-B009-8D0DFAFAC560}" sibTransId="{2EC299D4-DA2B-4971-870B-4A25B45D5DFA}"/>
    <dgm:cxn modelId="{E6C938F8-EF49-4722-83D9-5FE7A705A839}" type="presParOf" srcId="{E9315742-8A03-4623-B4BC-408AAF6B5159}" destId="{222416EA-D3DB-4A9C-A2E2-8DAFAB86D399}" srcOrd="0" destOrd="0" presId="urn:microsoft.com/office/officeart/2005/8/layout/venn1"/>
    <dgm:cxn modelId="{2C1B23C7-0FFD-46DC-A180-A31DE317AE61}" type="presParOf" srcId="{E9315742-8A03-4623-B4BC-408AAF6B5159}" destId="{6050DDD1-F183-45BE-8E46-EFECA1F8D618}" srcOrd="1" destOrd="0" presId="urn:microsoft.com/office/officeart/2005/8/layout/venn1"/>
    <dgm:cxn modelId="{2166436C-8822-4505-A4B1-F7164FAFA0A0}" type="presParOf" srcId="{E9315742-8A03-4623-B4BC-408AAF6B5159}" destId="{1EE923AB-805A-4FB7-AFF1-ED6ECA468726}" srcOrd="2" destOrd="0" presId="urn:microsoft.com/office/officeart/2005/8/layout/venn1"/>
    <dgm:cxn modelId="{D20045E2-453F-4364-A192-AFAC9C403388}" type="presParOf" srcId="{E9315742-8A03-4623-B4BC-408AAF6B5159}" destId="{B680EDED-BFC2-4763-88A3-4264F1C7C45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F70DD-ABFF-440F-A953-F8A1493380E9}" type="doc">
      <dgm:prSet loTypeId="urn:microsoft.com/office/officeart/2005/8/layout/p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2624D0-BB70-403F-A81D-46ADD1954574}">
      <dgm:prSet phldrT="[Текст]"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демонстрировать постоянное и безусловное уважение к старикам</a:t>
          </a:r>
        </a:p>
      </dgm:t>
    </dgm:pt>
    <dgm:pt modelId="{07374855-D657-4336-8003-E68D0CA56F52}" type="parTrans" cxnId="{FDC1F191-DC10-43D9-8BB2-00280146342E}">
      <dgm:prSet/>
      <dgm:spPr/>
      <dgm:t>
        <a:bodyPr/>
        <a:lstStyle/>
        <a:p>
          <a:endParaRPr lang="ru-RU"/>
        </a:p>
      </dgm:t>
    </dgm:pt>
    <dgm:pt modelId="{86C16A17-BA19-45EA-9169-47A17AA2562D}" type="sibTrans" cxnId="{FDC1F191-DC10-43D9-8BB2-00280146342E}">
      <dgm:prSet/>
      <dgm:spPr/>
      <dgm:t>
        <a:bodyPr/>
        <a:lstStyle/>
        <a:p>
          <a:endParaRPr lang="ru-RU"/>
        </a:p>
      </dgm:t>
    </dgm:pt>
    <dgm:pt modelId="{64E6F914-60AF-4B1F-90D3-A3A035493A50}">
      <dgm:prSet phldrT="[Текст]"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предоставлять им максимальную возможность высказаться</a:t>
          </a:r>
        </a:p>
      </dgm:t>
    </dgm:pt>
    <dgm:pt modelId="{C9DD35BA-7054-4408-BE41-40D155E5024F}" type="parTrans" cxnId="{AAEC1E03-85D0-412E-8D6E-B5555F726DAE}">
      <dgm:prSet/>
      <dgm:spPr/>
      <dgm:t>
        <a:bodyPr/>
        <a:lstStyle/>
        <a:p>
          <a:endParaRPr lang="ru-RU"/>
        </a:p>
      </dgm:t>
    </dgm:pt>
    <dgm:pt modelId="{9120FF1D-D331-44C6-957D-B1E566D8D228}" type="sibTrans" cxnId="{AAEC1E03-85D0-412E-8D6E-B5555F726DAE}">
      <dgm:prSet/>
      <dgm:spPr/>
      <dgm:t>
        <a:bodyPr/>
        <a:lstStyle/>
        <a:p>
          <a:endParaRPr lang="ru-RU"/>
        </a:p>
      </dgm:t>
    </dgm:pt>
    <dgm:pt modelId="{832F91C5-0403-4730-A199-F3DC7EBF5C22}">
      <dgm:prSet phldrT="[Текст]"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внимательно выслушивать, когда им хочется поговорить всегда демонстрировать в разговоре с ними внимание, смотреть в лицо</a:t>
          </a:r>
        </a:p>
      </dgm:t>
    </dgm:pt>
    <dgm:pt modelId="{F8040742-6C52-4288-803C-C130B2AB6E79}" type="parTrans" cxnId="{F0E3AC86-743B-4571-9574-69C77A8C759B}">
      <dgm:prSet/>
      <dgm:spPr/>
      <dgm:t>
        <a:bodyPr/>
        <a:lstStyle/>
        <a:p>
          <a:endParaRPr lang="ru-RU"/>
        </a:p>
      </dgm:t>
    </dgm:pt>
    <dgm:pt modelId="{25C4241D-2955-4772-B548-BA122D85043D}" type="sibTrans" cxnId="{F0E3AC86-743B-4571-9574-69C77A8C759B}">
      <dgm:prSet/>
      <dgm:spPr/>
      <dgm:t>
        <a:bodyPr/>
        <a:lstStyle/>
        <a:p>
          <a:endParaRPr lang="ru-RU"/>
        </a:p>
      </dgm:t>
    </dgm:pt>
    <dgm:pt modelId="{3E89662F-C60D-4703-B9A8-5D3B3BE842EB}">
      <dgm:prSet phldrT="[Текст]"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спрашивать у старшего поколения совета  интересоваться их новостями, результатами их общения со своими сверстниками, посещения различных лекций, публичных мероприятий</a:t>
          </a:r>
        </a:p>
      </dgm:t>
    </dgm:pt>
    <dgm:pt modelId="{4FCDE996-D3EB-4E3E-9DA5-D60F124CD580}" type="parTrans" cxnId="{A7CCFF78-3261-4134-9EFB-40FD83446EE4}">
      <dgm:prSet/>
      <dgm:spPr/>
      <dgm:t>
        <a:bodyPr/>
        <a:lstStyle/>
        <a:p>
          <a:endParaRPr lang="ru-RU"/>
        </a:p>
      </dgm:t>
    </dgm:pt>
    <dgm:pt modelId="{150E61F4-B76B-4E51-A79D-32D485DCEC4D}" type="sibTrans" cxnId="{A7CCFF78-3261-4134-9EFB-40FD83446EE4}">
      <dgm:prSet/>
      <dgm:spPr/>
      <dgm:t>
        <a:bodyPr/>
        <a:lstStyle/>
        <a:p>
          <a:endParaRPr lang="ru-RU"/>
        </a:p>
      </dgm:t>
    </dgm:pt>
    <dgm:pt modelId="{C828216A-2874-4C29-AF7E-4C857E861C84}">
      <dgm:prSet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подчеркивать искренний интерес к ним и подлинное желание помочь им</a:t>
          </a:r>
        </a:p>
      </dgm:t>
    </dgm:pt>
    <dgm:pt modelId="{EB1ECEC3-DDEC-485F-845C-24A9B8C1CB16}" type="parTrans" cxnId="{7E50B4F3-0F21-44E3-83C8-1ED1C409A0BA}">
      <dgm:prSet/>
      <dgm:spPr/>
      <dgm:t>
        <a:bodyPr/>
        <a:lstStyle/>
        <a:p>
          <a:endParaRPr lang="ru-RU"/>
        </a:p>
      </dgm:t>
    </dgm:pt>
    <dgm:pt modelId="{BF84853D-58E2-4631-A087-56AA518BDC57}" type="sibTrans" cxnId="{7E50B4F3-0F21-44E3-83C8-1ED1C409A0BA}">
      <dgm:prSet/>
      <dgm:spPr/>
      <dgm:t>
        <a:bodyPr/>
        <a:lstStyle/>
        <a:p>
          <a:endParaRPr lang="ru-RU"/>
        </a:p>
      </dgm:t>
    </dgm:pt>
    <dgm:pt modelId="{83D180F7-F687-4850-8C4E-E077C874AC58}">
      <dgm:prSet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избегать коротких бесед</a:t>
          </a:r>
        </a:p>
      </dgm:t>
    </dgm:pt>
    <dgm:pt modelId="{B83346AA-356D-4FEE-BF08-C2E520760087}" type="parTrans" cxnId="{2CBAA752-E15D-4D67-BB08-6AD99A02CF18}">
      <dgm:prSet/>
      <dgm:spPr/>
      <dgm:t>
        <a:bodyPr/>
        <a:lstStyle/>
        <a:p>
          <a:endParaRPr lang="ru-RU"/>
        </a:p>
      </dgm:t>
    </dgm:pt>
    <dgm:pt modelId="{0FC7630C-CE74-41B2-B70C-F5F1478E5539}" type="sibTrans" cxnId="{2CBAA752-E15D-4D67-BB08-6AD99A02CF18}">
      <dgm:prSet/>
      <dgm:spPr/>
      <dgm:t>
        <a:bodyPr/>
        <a:lstStyle/>
        <a:p>
          <a:endParaRPr lang="ru-RU"/>
        </a:p>
      </dgm:t>
    </dgm:pt>
    <dgm:pt modelId="{3D86E273-0D72-4855-9831-B45AF5167EA3}" type="pres">
      <dgm:prSet presAssocID="{654F70DD-ABFF-440F-A953-F8A1493380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CCF8F-B2B2-45D3-AF47-BDDF86DE23B3}" type="pres">
      <dgm:prSet presAssocID="{952624D0-BB70-403F-A81D-46ADD1954574}" presName="compNode" presStyleCnt="0"/>
      <dgm:spPr/>
      <dgm:t>
        <a:bodyPr/>
        <a:lstStyle/>
        <a:p>
          <a:endParaRPr lang="ru-RU"/>
        </a:p>
      </dgm:t>
    </dgm:pt>
    <dgm:pt modelId="{6F6C35DB-72BA-45D1-B6AB-60221A320810}" type="pres">
      <dgm:prSet presAssocID="{952624D0-BB70-403F-A81D-46ADD1954574}" presName="pictRect" presStyleLbl="node1" presStyleIdx="0" presStyleCnt="6" custLinFactNeighborX="-58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6161D3-FA5A-4E50-AED1-D9448B97AE9B}" type="pres">
      <dgm:prSet presAssocID="{952624D0-BB70-403F-A81D-46ADD1954574}" presName="textRect" presStyleLbl="revTx" presStyleIdx="0" presStyleCnt="6" custScaleX="113413" custLinFactX="100000" custLinFactNeighborX="128834" custLinFactNeighborY="-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5C8D-E309-44C7-BAB8-BF9374854730}" type="pres">
      <dgm:prSet presAssocID="{86C16A17-BA19-45EA-9169-47A17AA256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5CE5E71-1969-42F3-84D1-03ED4F28E08D}" type="pres">
      <dgm:prSet presAssocID="{64E6F914-60AF-4B1F-90D3-A3A035493A50}" presName="compNode" presStyleCnt="0"/>
      <dgm:spPr/>
      <dgm:t>
        <a:bodyPr/>
        <a:lstStyle/>
        <a:p>
          <a:endParaRPr lang="ru-RU"/>
        </a:p>
      </dgm:t>
    </dgm:pt>
    <dgm:pt modelId="{615D13B4-4761-43EB-83E4-91F0A28987EE}" type="pres">
      <dgm:prSet presAssocID="{64E6F914-60AF-4B1F-90D3-A3A035493A50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8CA6D8-0856-454E-A47D-4DB042566AB9}" type="pres">
      <dgm:prSet presAssocID="{64E6F914-60AF-4B1F-90D3-A3A035493A50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9F25-98F9-4AA9-A585-6A78EDA65FC5}" type="pres">
      <dgm:prSet presAssocID="{9120FF1D-D331-44C6-957D-B1E566D8D2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7E3CFE-3E89-499A-BBBE-AB90B21AB796}" type="pres">
      <dgm:prSet presAssocID="{832F91C5-0403-4730-A199-F3DC7EBF5C22}" presName="compNode" presStyleCnt="0"/>
      <dgm:spPr/>
      <dgm:t>
        <a:bodyPr/>
        <a:lstStyle/>
        <a:p>
          <a:endParaRPr lang="ru-RU"/>
        </a:p>
      </dgm:t>
    </dgm:pt>
    <dgm:pt modelId="{C32B3E4B-024C-4921-9784-9DFB766ABC44}" type="pres">
      <dgm:prSet presAssocID="{832F91C5-0403-4730-A199-F3DC7EBF5C22}" presName="pictRect" presStyleLbl="node1" presStyleIdx="2" presStyleCnt="6" custLinFactNeighborX="-56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E3E40E-E574-4BA4-9BA7-21D404FF4D1A}" type="pres">
      <dgm:prSet presAssocID="{832F91C5-0403-4730-A199-F3DC7EBF5C22}" presName="textRect" presStyleLbl="revTx" presStyleIdx="2" presStyleCnt="6" custScaleX="121561" custLinFactX="-100000" custLinFactNeighborX="-140725" custLinFactNeighborY="1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7DC5F-E9FD-4942-B9F3-85ADCE43B78D}" type="pres">
      <dgm:prSet presAssocID="{25C4241D-2955-4772-B548-BA122D8504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126F60-C306-47CB-AB05-E87353BFA893}" type="pres">
      <dgm:prSet presAssocID="{3E89662F-C60D-4703-B9A8-5D3B3BE842EB}" presName="compNode" presStyleCnt="0"/>
      <dgm:spPr/>
      <dgm:t>
        <a:bodyPr/>
        <a:lstStyle/>
        <a:p>
          <a:endParaRPr lang="ru-RU"/>
        </a:p>
      </dgm:t>
    </dgm:pt>
    <dgm:pt modelId="{5BB5BA1B-7D1C-4BCB-8A56-1A54D22A0287}" type="pres">
      <dgm:prSet presAssocID="{3E89662F-C60D-4703-B9A8-5D3B3BE842EB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C5722E-3363-4A02-A3EB-DC118DE79E7E}" type="pres">
      <dgm:prSet presAssocID="{3E89662F-C60D-4703-B9A8-5D3B3BE842EB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0A05-9661-4514-B0F7-B2A505C0B83B}" type="pres">
      <dgm:prSet presAssocID="{150E61F4-B76B-4E51-A79D-32D485DCEC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339291-8E65-49B0-A5CC-46AB4E99B542}" type="pres">
      <dgm:prSet presAssocID="{C828216A-2874-4C29-AF7E-4C857E861C84}" presName="compNode" presStyleCnt="0"/>
      <dgm:spPr/>
      <dgm:t>
        <a:bodyPr/>
        <a:lstStyle/>
        <a:p>
          <a:endParaRPr lang="ru-RU"/>
        </a:p>
      </dgm:t>
    </dgm:pt>
    <dgm:pt modelId="{5F1034E5-CEF6-4592-9F9C-C30B481B4C29}" type="pres">
      <dgm:prSet presAssocID="{C828216A-2874-4C29-AF7E-4C857E861C84}" presName="pictRect" presStyleLbl="node1" presStyleIdx="4" presStyleCnt="6" custLinFactNeighborX="-1079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CF4789-080A-4C06-BC52-9E5587CDB77A}" type="pres">
      <dgm:prSet presAssocID="{C828216A-2874-4C29-AF7E-4C857E861C84}" presName="textRect" presStyleLbl="revTx" presStyleIdx="4" presStyleCnt="6" custScaleX="139999" custLinFactNeighborX="-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3616A-332C-459F-A782-B103FB07540D}" type="pres">
      <dgm:prSet presAssocID="{BF84853D-58E2-4631-A087-56AA518BDC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736ED9-59BD-4FFC-B9B8-A5AB1339ADCA}" type="pres">
      <dgm:prSet presAssocID="{83D180F7-F687-4850-8C4E-E077C874AC58}" presName="compNode" presStyleCnt="0"/>
      <dgm:spPr/>
      <dgm:t>
        <a:bodyPr/>
        <a:lstStyle/>
        <a:p>
          <a:endParaRPr lang="ru-RU"/>
        </a:p>
      </dgm:t>
    </dgm:pt>
    <dgm:pt modelId="{5FD7EA9D-6312-4965-9CBE-FCE22B06D335}" type="pres">
      <dgm:prSet presAssocID="{83D180F7-F687-4850-8C4E-E077C874AC58}" presName="pictRect" presStyleLbl="node1" presStyleIdx="5" presStyleCnt="6" custLinFactNeighborX="-1890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B5E54A-68DB-4ADB-A17E-486E9F10B5AA}" type="pres">
      <dgm:prSet presAssocID="{83D180F7-F687-4850-8C4E-E077C874AC58}" presName="textRect" presStyleLbl="revTx" presStyleIdx="5" presStyleCnt="6" custLinFactNeighborX="-18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61B5A-E54E-41DB-8E53-ECED9C77B153}" type="presOf" srcId="{BF84853D-58E2-4631-A087-56AA518BDC57}" destId="{2CA3616A-332C-459F-A782-B103FB07540D}" srcOrd="0" destOrd="0" presId="urn:microsoft.com/office/officeart/2005/8/layout/pList1"/>
    <dgm:cxn modelId="{0017C9C8-5F4A-493F-BDE4-1C369C3CCC90}" type="presOf" srcId="{9120FF1D-D331-44C6-957D-B1E566D8D228}" destId="{6EB69F25-98F9-4AA9-A585-6A78EDA65FC5}" srcOrd="0" destOrd="0" presId="urn:microsoft.com/office/officeart/2005/8/layout/pList1"/>
    <dgm:cxn modelId="{CF167DD1-F538-4E73-BAAB-699EE9CD8780}" type="presOf" srcId="{86C16A17-BA19-45EA-9169-47A17AA2562D}" destId="{9ECE5C8D-E309-44C7-BAB8-BF9374854730}" srcOrd="0" destOrd="0" presId="urn:microsoft.com/office/officeart/2005/8/layout/pList1"/>
    <dgm:cxn modelId="{2AA1A267-46CC-4C14-9E2B-23E6BEB95431}" type="presOf" srcId="{83D180F7-F687-4850-8C4E-E077C874AC58}" destId="{E5B5E54A-68DB-4ADB-A17E-486E9F10B5AA}" srcOrd="0" destOrd="0" presId="urn:microsoft.com/office/officeart/2005/8/layout/pList1"/>
    <dgm:cxn modelId="{7E50B4F3-0F21-44E3-83C8-1ED1C409A0BA}" srcId="{654F70DD-ABFF-440F-A953-F8A1493380E9}" destId="{C828216A-2874-4C29-AF7E-4C857E861C84}" srcOrd="4" destOrd="0" parTransId="{EB1ECEC3-DDEC-485F-845C-24A9B8C1CB16}" sibTransId="{BF84853D-58E2-4631-A087-56AA518BDC57}"/>
    <dgm:cxn modelId="{AD2A02EB-7BFC-43BD-92E6-5E10376B842D}" type="presOf" srcId="{150E61F4-B76B-4E51-A79D-32D485DCEC4D}" destId="{152B0A05-9661-4514-B0F7-B2A505C0B83B}" srcOrd="0" destOrd="0" presId="urn:microsoft.com/office/officeart/2005/8/layout/pList1"/>
    <dgm:cxn modelId="{F0E87BC0-9DA7-495E-B57C-90059821A3F4}" type="presOf" srcId="{C828216A-2874-4C29-AF7E-4C857E861C84}" destId="{D4CF4789-080A-4C06-BC52-9E5587CDB77A}" srcOrd="0" destOrd="0" presId="urn:microsoft.com/office/officeart/2005/8/layout/pList1"/>
    <dgm:cxn modelId="{CFEAE056-A554-489B-817F-9BD0FA3D2C13}" type="presOf" srcId="{654F70DD-ABFF-440F-A953-F8A1493380E9}" destId="{3D86E273-0D72-4855-9831-B45AF5167EA3}" srcOrd="0" destOrd="0" presId="urn:microsoft.com/office/officeart/2005/8/layout/pList1"/>
    <dgm:cxn modelId="{AAEC1E03-85D0-412E-8D6E-B5555F726DAE}" srcId="{654F70DD-ABFF-440F-A953-F8A1493380E9}" destId="{64E6F914-60AF-4B1F-90D3-A3A035493A50}" srcOrd="1" destOrd="0" parTransId="{C9DD35BA-7054-4408-BE41-40D155E5024F}" sibTransId="{9120FF1D-D331-44C6-957D-B1E566D8D228}"/>
    <dgm:cxn modelId="{3A26A9C7-7414-4E2A-9569-18379597DB46}" type="presOf" srcId="{952624D0-BB70-403F-A81D-46ADD1954574}" destId="{0F6161D3-FA5A-4E50-AED1-D9448B97AE9B}" srcOrd="0" destOrd="0" presId="urn:microsoft.com/office/officeart/2005/8/layout/pList1"/>
    <dgm:cxn modelId="{BBE7641F-0317-47D1-BD1E-D5F1BF36C17C}" type="presOf" srcId="{3E89662F-C60D-4703-B9A8-5D3B3BE842EB}" destId="{16C5722E-3363-4A02-A3EB-DC118DE79E7E}" srcOrd="0" destOrd="0" presId="urn:microsoft.com/office/officeart/2005/8/layout/pList1"/>
    <dgm:cxn modelId="{F0E3AC86-743B-4571-9574-69C77A8C759B}" srcId="{654F70DD-ABFF-440F-A953-F8A1493380E9}" destId="{832F91C5-0403-4730-A199-F3DC7EBF5C22}" srcOrd="2" destOrd="0" parTransId="{F8040742-6C52-4288-803C-C130B2AB6E79}" sibTransId="{25C4241D-2955-4772-B548-BA122D85043D}"/>
    <dgm:cxn modelId="{2CBAA752-E15D-4D67-BB08-6AD99A02CF18}" srcId="{654F70DD-ABFF-440F-A953-F8A1493380E9}" destId="{83D180F7-F687-4850-8C4E-E077C874AC58}" srcOrd="5" destOrd="0" parTransId="{B83346AA-356D-4FEE-BF08-C2E520760087}" sibTransId="{0FC7630C-CE74-41B2-B70C-F5F1478E5539}"/>
    <dgm:cxn modelId="{648C7332-4FD3-49D4-9E1D-5F6DF8E24E8E}" type="presOf" srcId="{25C4241D-2955-4772-B548-BA122D85043D}" destId="{ABE7DC5F-E9FD-4942-B9F3-85ADCE43B78D}" srcOrd="0" destOrd="0" presId="urn:microsoft.com/office/officeart/2005/8/layout/pList1"/>
    <dgm:cxn modelId="{FDC1F191-DC10-43D9-8BB2-00280146342E}" srcId="{654F70DD-ABFF-440F-A953-F8A1493380E9}" destId="{952624D0-BB70-403F-A81D-46ADD1954574}" srcOrd="0" destOrd="0" parTransId="{07374855-D657-4336-8003-E68D0CA56F52}" sibTransId="{86C16A17-BA19-45EA-9169-47A17AA2562D}"/>
    <dgm:cxn modelId="{A7CCFF78-3261-4134-9EFB-40FD83446EE4}" srcId="{654F70DD-ABFF-440F-A953-F8A1493380E9}" destId="{3E89662F-C60D-4703-B9A8-5D3B3BE842EB}" srcOrd="3" destOrd="0" parTransId="{4FCDE996-D3EB-4E3E-9DA5-D60F124CD580}" sibTransId="{150E61F4-B76B-4E51-A79D-32D485DCEC4D}"/>
    <dgm:cxn modelId="{1E5EF744-21C6-4ADE-B404-E9855087715C}" type="presOf" srcId="{64E6F914-60AF-4B1F-90D3-A3A035493A50}" destId="{6E8CA6D8-0856-454E-A47D-4DB042566AB9}" srcOrd="0" destOrd="0" presId="urn:microsoft.com/office/officeart/2005/8/layout/pList1"/>
    <dgm:cxn modelId="{802EA4EC-965C-4FEB-B039-AC43D6D928C1}" type="presOf" srcId="{832F91C5-0403-4730-A199-F3DC7EBF5C22}" destId="{F7E3E40E-E574-4BA4-9BA7-21D404FF4D1A}" srcOrd="0" destOrd="0" presId="urn:microsoft.com/office/officeart/2005/8/layout/pList1"/>
    <dgm:cxn modelId="{E380272B-FA98-4ACF-A05B-222CA9ADF55C}" type="presParOf" srcId="{3D86E273-0D72-4855-9831-B45AF5167EA3}" destId="{C99CCF8F-B2B2-45D3-AF47-BDDF86DE23B3}" srcOrd="0" destOrd="0" presId="urn:microsoft.com/office/officeart/2005/8/layout/pList1"/>
    <dgm:cxn modelId="{2B05F584-2CD5-4D37-8C7B-73496BF30CFC}" type="presParOf" srcId="{C99CCF8F-B2B2-45D3-AF47-BDDF86DE23B3}" destId="{6F6C35DB-72BA-45D1-B6AB-60221A320810}" srcOrd="0" destOrd="0" presId="urn:microsoft.com/office/officeart/2005/8/layout/pList1"/>
    <dgm:cxn modelId="{1DDF00F2-E6E1-4FB8-A932-0B9059DA66B8}" type="presParOf" srcId="{C99CCF8F-B2B2-45D3-AF47-BDDF86DE23B3}" destId="{0F6161D3-FA5A-4E50-AED1-D9448B97AE9B}" srcOrd="1" destOrd="0" presId="urn:microsoft.com/office/officeart/2005/8/layout/pList1"/>
    <dgm:cxn modelId="{85E9AF75-561D-48EB-9491-444D0F904D3E}" type="presParOf" srcId="{3D86E273-0D72-4855-9831-B45AF5167EA3}" destId="{9ECE5C8D-E309-44C7-BAB8-BF9374854730}" srcOrd="1" destOrd="0" presId="urn:microsoft.com/office/officeart/2005/8/layout/pList1"/>
    <dgm:cxn modelId="{FD7AA3AC-8AE7-4E65-8166-950C09581611}" type="presParOf" srcId="{3D86E273-0D72-4855-9831-B45AF5167EA3}" destId="{75CE5E71-1969-42F3-84D1-03ED4F28E08D}" srcOrd="2" destOrd="0" presId="urn:microsoft.com/office/officeart/2005/8/layout/pList1"/>
    <dgm:cxn modelId="{5443C85B-E9CD-4C87-BDE4-171B59E265FC}" type="presParOf" srcId="{75CE5E71-1969-42F3-84D1-03ED4F28E08D}" destId="{615D13B4-4761-43EB-83E4-91F0A28987EE}" srcOrd="0" destOrd="0" presId="urn:microsoft.com/office/officeart/2005/8/layout/pList1"/>
    <dgm:cxn modelId="{62BEE9B3-C257-4E49-BA0A-4362C578EAD1}" type="presParOf" srcId="{75CE5E71-1969-42F3-84D1-03ED4F28E08D}" destId="{6E8CA6D8-0856-454E-A47D-4DB042566AB9}" srcOrd="1" destOrd="0" presId="urn:microsoft.com/office/officeart/2005/8/layout/pList1"/>
    <dgm:cxn modelId="{DA932A80-4DB2-454B-86F9-EED8D3388099}" type="presParOf" srcId="{3D86E273-0D72-4855-9831-B45AF5167EA3}" destId="{6EB69F25-98F9-4AA9-A585-6A78EDA65FC5}" srcOrd="3" destOrd="0" presId="urn:microsoft.com/office/officeart/2005/8/layout/pList1"/>
    <dgm:cxn modelId="{37C4B2DB-8B29-42B6-A329-CDD2CDAE2B8E}" type="presParOf" srcId="{3D86E273-0D72-4855-9831-B45AF5167EA3}" destId="{7B7E3CFE-3E89-499A-BBBE-AB90B21AB796}" srcOrd="4" destOrd="0" presId="urn:microsoft.com/office/officeart/2005/8/layout/pList1"/>
    <dgm:cxn modelId="{1DDEE4FE-50AB-4206-8E7B-E9BA1BC9C710}" type="presParOf" srcId="{7B7E3CFE-3E89-499A-BBBE-AB90B21AB796}" destId="{C32B3E4B-024C-4921-9784-9DFB766ABC44}" srcOrd="0" destOrd="0" presId="urn:microsoft.com/office/officeart/2005/8/layout/pList1"/>
    <dgm:cxn modelId="{EED81BDF-82CD-4B89-821A-526AEFB78768}" type="presParOf" srcId="{7B7E3CFE-3E89-499A-BBBE-AB90B21AB796}" destId="{F7E3E40E-E574-4BA4-9BA7-21D404FF4D1A}" srcOrd="1" destOrd="0" presId="urn:microsoft.com/office/officeart/2005/8/layout/pList1"/>
    <dgm:cxn modelId="{735AC729-DC4B-4F56-8C6B-941855920CCD}" type="presParOf" srcId="{3D86E273-0D72-4855-9831-B45AF5167EA3}" destId="{ABE7DC5F-E9FD-4942-B9F3-85ADCE43B78D}" srcOrd="5" destOrd="0" presId="urn:microsoft.com/office/officeart/2005/8/layout/pList1"/>
    <dgm:cxn modelId="{639A38D6-9126-41BC-B380-05047CA54F28}" type="presParOf" srcId="{3D86E273-0D72-4855-9831-B45AF5167EA3}" destId="{35126F60-C306-47CB-AB05-E87353BFA893}" srcOrd="6" destOrd="0" presId="urn:microsoft.com/office/officeart/2005/8/layout/pList1"/>
    <dgm:cxn modelId="{E00E21BD-3D8B-4622-923A-F1E891526190}" type="presParOf" srcId="{35126F60-C306-47CB-AB05-E87353BFA893}" destId="{5BB5BA1B-7D1C-4BCB-8A56-1A54D22A0287}" srcOrd="0" destOrd="0" presId="urn:microsoft.com/office/officeart/2005/8/layout/pList1"/>
    <dgm:cxn modelId="{B00D8B50-C0A7-4F23-BDFC-595528A02635}" type="presParOf" srcId="{35126F60-C306-47CB-AB05-E87353BFA893}" destId="{16C5722E-3363-4A02-A3EB-DC118DE79E7E}" srcOrd="1" destOrd="0" presId="urn:microsoft.com/office/officeart/2005/8/layout/pList1"/>
    <dgm:cxn modelId="{BD819C94-763B-4D3D-BAC6-E4840FD6699E}" type="presParOf" srcId="{3D86E273-0D72-4855-9831-B45AF5167EA3}" destId="{152B0A05-9661-4514-B0F7-B2A505C0B83B}" srcOrd="7" destOrd="0" presId="urn:microsoft.com/office/officeart/2005/8/layout/pList1"/>
    <dgm:cxn modelId="{463CA624-0FBE-41E6-A86C-4938407E13D6}" type="presParOf" srcId="{3D86E273-0D72-4855-9831-B45AF5167EA3}" destId="{45339291-8E65-49B0-A5CC-46AB4E99B542}" srcOrd="8" destOrd="0" presId="urn:microsoft.com/office/officeart/2005/8/layout/pList1"/>
    <dgm:cxn modelId="{B4FD73ED-2FCA-4D76-9A7D-0897D87A0CD7}" type="presParOf" srcId="{45339291-8E65-49B0-A5CC-46AB4E99B542}" destId="{5F1034E5-CEF6-4592-9F9C-C30B481B4C29}" srcOrd="0" destOrd="0" presId="urn:microsoft.com/office/officeart/2005/8/layout/pList1"/>
    <dgm:cxn modelId="{AA287F7C-CA33-40C7-8894-7CE0C8B0CA22}" type="presParOf" srcId="{45339291-8E65-49B0-A5CC-46AB4E99B542}" destId="{D4CF4789-080A-4C06-BC52-9E5587CDB77A}" srcOrd="1" destOrd="0" presId="urn:microsoft.com/office/officeart/2005/8/layout/pList1"/>
    <dgm:cxn modelId="{59396E9A-27AB-418D-9636-351C208A586A}" type="presParOf" srcId="{3D86E273-0D72-4855-9831-B45AF5167EA3}" destId="{2CA3616A-332C-459F-A782-B103FB07540D}" srcOrd="9" destOrd="0" presId="urn:microsoft.com/office/officeart/2005/8/layout/pList1"/>
    <dgm:cxn modelId="{1F44DAD9-2137-45D0-9E83-47E79AA7BF9B}" type="presParOf" srcId="{3D86E273-0D72-4855-9831-B45AF5167EA3}" destId="{0B736ED9-59BD-4FFC-B9B8-A5AB1339ADCA}" srcOrd="10" destOrd="0" presId="urn:microsoft.com/office/officeart/2005/8/layout/pList1"/>
    <dgm:cxn modelId="{48CA7298-81EB-43E5-80EA-787069377276}" type="presParOf" srcId="{0B736ED9-59BD-4FFC-B9B8-A5AB1339ADCA}" destId="{5FD7EA9D-6312-4965-9CBE-FCE22B06D335}" srcOrd="0" destOrd="0" presId="urn:microsoft.com/office/officeart/2005/8/layout/pList1"/>
    <dgm:cxn modelId="{BCD48361-043F-4D45-89C8-B582B2D3C1C3}" type="presParOf" srcId="{0B736ED9-59BD-4FFC-B9B8-A5AB1339ADCA}" destId="{E5B5E54A-68DB-4ADB-A17E-486E9F10B5A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03078-5BD0-4AAD-B13A-6C59381D64F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B9622C-CCCE-4721-B84A-979144C08B40}">
      <dgm:prSet phldrT="[Текст]" custT="1"/>
      <dgm:spPr/>
      <dgm:t>
        <a:bodyPr/>
        <a:lstStyle/>
        <a:p>
          <a:r>
            <a:rPr lang="ru-RU" sz="3200" b="1" u="non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Направления   психолого-педагогической помощи</a:t>
          </a:r>
          <a:endParaRPr lang="ru-RU" sz="3200" b="1" u="none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4A457-4E0A-404B-B248-49126B8C6E68}" type="parTrans" cxnId="{8B6B8334-6418-4684-BB79-498FB34A0276}">
      <dgm:prSet/>
      <dgm:spPr/>
      <dgm:t>
        <a:bodyPr/>
        <a:lstStyle/>
        <a:p>
          <a:endParaRPr lang="ru-RU"/>
        </a:p>
      </dgm:t>
    </dgm:pt>
    <dgm:pt modelId="{0F8BB137-1C37-4C98-ACD4-370CCCEF1240}" type="sibTrans" cxnId="{8B6B8334-6418-4684-BB79-498FB34A0276}">
      <dgm:prSet/>
      <dgm:spPr/>
      <dgm:t>
        <a:bodyPr/>
        <a:lstStyle/>
        <a:p>
          <a:endParaRPr lang="ru-RU"/>
        </a:p>
      </dgm:t>
    </dgm:pt>
    <dgm:pt modelId="{FB38ED72-635D-4D63-A84C-C039122C898B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психологического здоровья родителей, </a:t>
          </a:r>
        </a:p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упражнения на релаксацию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ECD693-4278-426F-93FB-0B3DD2905E11}" type="parTrans" cxnId="{F1948FE6-752B-47D8-B53A-87D13C4157F5}">
      <dgm:prSet/>
      <dgm:spPr/>
      <dgm:t>
        <a:bodyPr/>
        <a:lstStyle/>
        <a:p>
          <a:endParaRPr lang="ru-RU"/>
        </a:p>
      </dgm:t>
    </dgm:pt>
    <dgm:pt modelId="{EF07C27E-E635-4CEE-BB3E-92C1C09874D3}" type="sibTrans" cxnId="{F1948FE6-752B-47D8-B53A-87D13C4157F5}">
      <dgm:prSet/>
      <dgm:spPr/>
      <dgm:t>
        <a:bodyPr/>
        <a:lstStyle/>
        <a:p>
          <a:endParaRPr lang="ru-RU"/>
        </a:p>
      </dgm:t>
    </dgm:pt>
    <dgm:pt modelId="{34F6F52E-447D-4552-9066-2C0D5D8471D9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Факторы, вызывающие семейный стресс. Способы реагирования на трудное поведение ребёнка</a:t>
          </a:r>
          <a:endParaRPr lang="ru-RU" sz="24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B42230-2A28-46A6-8985-17E04FCFCE23}" type="parTrans" cxnId="{DF0BA3F5-CBC3-48DA-B1DF-1E7234AB608E}">
      <dgm:prSet/>
      <dgm:spPr/>
      <dgm:t>
        <a:bodyPr/>
        <a:lstStyle/>
        <a:p>
          <a:endParaRPr lang="ru-RU"/>
        </a:p>
      </dgm:t>
    </dgm:pt>
    <dgm:pt modelId="{0BEABD5F-3AD9-47CF-8690-F0CFD12851D3}" type="sibTrans" cxnId="{DF0BA3F5-CBC3-48DA-B1DF-1E7234AB608E}">
      <dgm:prSet/>
      <dgm:spPr/>
      <dgm:t>
        <a:bodyPr/>
        <a:lstStyle/>
        <a:p>
          <a:endParaRPr lang="ru-RU"/>
        </a:p>
      </dgm:t>
    </dgm:pt>
    <dgm:pt modelId="{AA2C2C6C-FB18-4F59-8D05-0F3D8E5E997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Прародители в системе семейных отношений. Семейные роли в замещающей семье, где опекуном ребёнка является прародитель. Восприятие ребёнком места родителей и опекуна (попечителя</a:t>
          </a:r>
          <a:r>
            <a: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9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655D3-5382-415F-BEC9-02A5326FFA3B}" type="parTrans" cxnId="{98E08D54-1E53-4D48-97CE-8B8934F958F7}">
      <dgm:prSet/>
      <dgm:spPr/>
      <dgm:t>
        <a:bodyPr/>
        <a:lstStyle/>
        <a:p>
          <a:endParaRPr lang="ru-RU"/>
        </a:p>
      </dgm:t>
    </dgm:pt>
    <dgm:pt modelId="{B56526B6-0EF9-4785-BCD7-94FFB22269EA}" type="sibTrans" cxnId="{98E08D54-1E53-4D48-97CE-8B8934F958F7}">
      <dgm:prSet/>
      <dgm:spPr/>
      <dgm:t>
        <a:bodyPr/>
        <a:lstStyle/>
        <a:p>
          <a:endParaRPr lang="ru-RU"/>
        </a:p>
      </dgm:t>
    </dgm:pt>
    <dgm:pt modelId="{819B7164-9B5E-4A76-B8BC-45E74CC48100}" type="pres">
      <dgm:prSet presAssocID="{00303078-5BD0-4AAD-B13A-6C59381D6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3DBDF-0C14-4DF9-88AC-5D75E4097E95}" type="pres">
      <dgm:prSet presAssocID="{32B9622C-CCCE-4721-B84A-979144C08B40}" presName="centerShape" presStyleLbl="node0" presStyleIdx="0" presStyleCnt="1" custScaleX="131140" custLinFactNeighborX="857" custLinFactNeighborY="-49559"/>
      <dgm:spPr/>
      <dgm:t>
        <a:bodyPr/>
        <a:lstStyle/>
        <a:p>
          <a:endParaRPr lang="ru-RU"/>
        </a:p>
      </dgm:t>
    </dgm:pt>
    <dgm:pt modelId="{B7391497-86AE-4638-A32A-DCC7629C83E4}" type="pres">
      <dgm:prSet presAssocID="{F6ECD693-4278-426F-93FB-0B3DD2905E11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1D389D9-2D2B-43DF-8BC5-0767D5290CFA}" type="pres">
      <dgm:prSet presAssocID="{FB38ED72-635D-4D63-A84C-C039122C898B}" presName="node" presStyleLbl="node1" presStyleIdx="0" presStyleCnt="3" custScaleY="170028" custRadScaleRad="113316" custRadScaleInc="-21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53ADB-5553-4796-86CC-B0341CDB8714}" type="pres">
      <dgm:prSet presAssocID="{5CB42230-2A28-46A6-8985-17E04FCFCE2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F0FCC48-4FDC-47F0-A022-CF6E46A28FF0}" type="pres">
      <dgm:prSet presAssocID="{34F6F52E-447D-4552-9066-2C0D5D8471D9}" presName="node" presStyleLbl="node1" presStyleIdx="1" presStyleCnt="3" custScaleY="114402" custRadScaleRad="9261" custRadScaleInc="284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CFEFD-1EDB-4456-8EB5-2570F4E00116}" type="pres">
      <dgm:prSet presAssocID="{924655D3-5382-415F-BEC9-02A5326FFA3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7914EF3-78EE-4116-A0CC-911EE1987C54}" type="pres">
      <dgm:prSet presAssocID="{AA2C2C6C-FB18-4F59-8D05-0F3D8E5E9979}" presName="node" presStyleLbl="node1" presStyleIdx="2" presStyleCnt="3" custScaleY="172673" custRadScaleRad="113953" custRadScaleInc="1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BA3F5-CBC3-48DA-B1DF-1E7234AB608E}" srcId="{32B9622C-CCCE-4721-B84A-979144C08B40}" destId="{34F6F52E-447D-4552-9066-2C0D5D8471D9}" srcOrd="1" destOrd="0" parTransId="{5CB42230-2A28-46A6-8985-17E04FCFCE23}" sibTransId="{0BEABD5F-3AD9-47CF-8690-F0CFD12851D3}"/>
    <dgm:cxn modelId="{98E08D54-1E53-4D48-97CE-8B8934F958F7}" srcId="{32B9622C-CCCE-4721-B84A-979144C08B40}" destId="{AA2C2C6C-FB18-4F59-8D05-0F3D8E5E9979}" srcOrd="2" destOrd="0" parTransId="{924655D3-5382-415F-BEC9-02A5326FFA3B}" sibTransId="{B56526B6-0EF9-4785-BCD7-94FFB22269EA}"/>
    <dgm:cxn modelId="{41F83DFB-B9A4-4B1C-B508-9E59FE96937A}" type="presOf" srcId="{FB38ED72-635D-4D63-A84C-C039122C898B}" destId="{A1D389D9-2D2B-43DF-8BC5-0767D5290CFA}" srcOrd="0" destOrd="0" presId="urn:microsoft.com/office/officeart/2005/8/layout/radial4"/>
    <dgm:cxn modelId="{2790AE22-EA7F-4662-86D2-260FA830EDB4}" type="presOf" srcId="{32B9622C-CCCE-4721-B84A-979144C08B40}" destId="{FD23DBDF-0C14-4DF9-88AC-5D75E4097E95}" srcOrd="0" destOrd="0" presId="urn:microsoft.com/office/officeart/2005/8/layout/radial4"/>
    <dgm:cxn modelId="{8B6B8334-6418-4684-BB79-498FB34A0276}" srcId="{00303078-5BD0-4AAD-B13A-6C59381D64F7}" destId="{32B9622C-CCCE-4721-B84A-979144C08B40}" srcOrd="0" destOrd="0" parTransId="{1DD4A457-4E0A-404B-B248-49126B8C6E68}" sibTransId="{0F8BB137-1C37-4C98-ACD4-370CCCEF1240}"/>
    <dgm:cxn modelId="{E9219AFB-E470-4C95-B238-D3F4CD94DE4A}" type="presOf" srcId="{5CB42230-2A28-46A6-8985-17E04FCFCE23}" destId="{E8953ADB-5553-4796-86CC-B0341CDB8714}" srcOrd="0" destOrd="0" presId="urn:microsoft.com/office/officeart/2005/8/layout/radial4"/>
    <dgm:cxn modelId="{F1948FE6-752B-47D8-B53A-87D13C4157F5}" srcId="{32B9622C-CCCE-4721-B84A-979144C08B40}" destId="{FB38ED72-635D-4D63-A84C-C039122C898B}" srcOrd="0" destOrd="0" parTransId="{F6ECD693-4278-426F-93FB-0B3DD2905E11}" sibTransId="{EF07C27E-E635-4CEE-BB3E-92C1C09874D3}"/>
    <dgm:cxn modelId="{61D08992-0EAB-44AA-B72D-6D6535861875}" type="presOf" srcId="{AA2C2C6C-FB18-4F59-8D05-0F3D8E5E9979}" destId="{77914EF3-78EE-4116-A0CC-911EE1987C54}" srcOrd="0" destOrd="0" presId="urn:microsoft.com/office/officeart/2005/8/layout/radial4"/>
    <dgm:cxn modelId="{A5E458A5-3590-4588-9482-8020EC51E8F0}" type="presOf" srcId="{F6ECD693-4278-426F-93FB-0B3DD2905E11}" destId="{B7391497-86AE-4638-A32A-DCC7629C83E4}" srcOrd="0" destOrd="0" presId="urn:microsoft.com/office/officeart/2005/8/layout/radial4"/>
    <dgm:cxn modelId="{0576C655-0A4F-479F-A5DE-FC45878330B5}" type="presOf" srcId="{34F6F52E-447D-4552-9066-2C0D5D8471D9}" destId="{6F0FCC48-4FDC-47F0-A022-CF6E46A28FF0}" srcOrd="0" destOrd="0" presId="urn:microsoft.com/office/officeart/2005/8/layout/radial4"/>
    <dgm:cxn modelId="{3DAED350-405A-43D7-A850-89E98C93DD89}" type="presOf" srcId="{924655D3-5382-415F-BEC9-02A5326FFA3B}" destId="{F1DCFEFD-1EDB-4456-8EB5-2570F4E00116}" srcOrd="0" destOrd="0" presId="urn:microsoft.com/office/officeart/2005/8/layout/radial4"/>
    <dgm:cxn modelId="{5E27B5B1-B306-46B9-B0B1-1A039A35CE52}" type="presOf" srcId="{00303078-5BD0-4AAD-B13A-6C59381D64F7}" destId="{819B7164-9B5E-4A76-B8BC-45E74CC48100}" srcOrd="0" destOrd="0" presId="urn:microsoft.com/office/officeart/2005/8/layout/radial4"/>
    <dgm:cxn modelId="{242EFF64-8CDD-402C-8230-3D1EB007ED75}" type="presParOf" srcId="{819B7164-9B5E-4A76-B8BC-45E74CC48100}" destId="{FD23DBDF-0C14-4DF9-88AC-5D75E4097E95}" srcOrd="0" destOrd="0" presId="urn:microsoft.com/office/officeart/2005/8/layout/radial4"/>
    <dgm:cxn modelId="{CE808C46-73E8-4FF0-BB57-D7B5A659FF7F}" type="presParOf" srcId="{819B7164-9B5E-4A76-B8BC-45E74CC48100}" destId="{B7391497-86AE-4638-A32A-DCC7629C83E4}" srcOrd="1" destOrd="0" presId="urn:microsoft.com/office/officeart/2005/8/layout/radial4"/>
    <dgm:cxn modelId="{EF73A645-3AFC-4B95-B3EB-DF5C66E474A4}" type="presParOf" srcId="{819B7164-9B5E-4A76-B8BC-45E74CC48100}" destId="{A1D389D9-2D2B-43DF-8BC5-0767D5290CFA}" srcOrd="2" destOrd="0" presId="urn:microsoft.com/office/officeart/2005/8/layout/radial4"/>
    <dgm:cxn modelId="{C6844658-629A-4294-A19B-A55BC4576D34}" type="presParOf" srcId="{819B7164-9B5E-4A76-B8BC-45E74CC48100}" destId="{E8953ADB-5553-4796-86CC-B0341CDB8714}" srcOrd="3" destOrd="0" presId="urn:microsoft.com/office/officeart/2005/8/layout/radial4"/>
    <dgm:cxn modelId="{A3C6BFE5-FDC3-4B6D-ACBD-C8724719C4E1}" type="presParOf" srcId="{819B7164-9B5E-4A76-B8BC-45E74CC48100}" destId="{6F0FCC48-4FDC-47F0-A022-CF6E46A28FF0}" srcOrd="4" destOrd="0" presId="urn:microsoft.com/office/officeart/2005/8/layout/radial4"/>
    <dgm:cxn modelId="{CB4E81E4-A0AE-452F-8DEE-B24C37C54ADE}" type="presParOf" srcId="{819B7164-9B5E-4A76-B8BC-45E74CC48100}" destId="{F1DCFEFD-1EDB-4456-8EB5-2570F4E00116}" srcOrd="5" destOrd="0" presId="urn:microsoft.com/office/officeart/2005/8/layout/radial4"/>
    <dgm:cxn modelId="{447C0819-18FC-4492-BE68-3608BA7EEB94}" type="presParOf" srcId="{819B7164-9B5E-4A76-B8BC-45E74CC48100}" destId="{77914EF3-78EE-4116-A0CC-911EE1987C5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612868-8DAF-499B-B252-A8D752B3AAF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2822C1-6150-48E8-9FBC-6440561B5861}">
      <dgm:prSet phldrT="[Текст]"/>
      <dgm:spPr/>
      <dgm:t>
        <a:bodyPr/>
        <a:lstStyle/>
        <a:p>
          <a:r>
            <a:rPr lang="ru-RU" b="1" dirty="0" smtClean="0"/>
            <a:t>Закон № 1</a:t>
          </a:r>
          <a:endParaRPr lang="ru-RU" dirty="0"/>
        </a:p>
      </dgm:t>
    </dgm:pt>
    <dgm:pt modelId="{2FF2A373-FC91-46C6-8FF1-91A701F733F4}" type="parTrans" cxnId="{39B0E48A-38DC-4F63-9113-37FB05C1908E}">
      <dgm:prSet/>
      <dgm:spPr/>
      <dgm:t>
        <a:bodyPr/>
        <a:lstStyle/>
        <a:p>
          <a:endParaRPr lang="ru-RU"/>
        </a:p>
      </dgm:t>
    </dgm:pt>
    <dgm:pt modelId="{D70E5694-775F-4DA8-9200-E7006699345C}" type="sibTrans" cxnId="{39B0E48A-38DC-4F63-9113-37FB05C1908E}">
      <dgm:prSet/>
      <dgm:spPr/>
      <dgm:t>
        <a:bodyPr/>
        <a:lstStyle/>
        <a:p>
          <a:endParaRPr lang="ru-RU"/>
        </a:p>
      </dgm:t>
    </dgm:pt>
    <dgm:pt modelId="{2582007C-210E-4C88-A8BE-89BFEAE4A262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</a:rPr>
            <a:t>Прав больше у того, кто в роду появился раньше</a:t>
          </a:r>
          <a:endParaRPr lang="ru-RU" sz="2000" b="0" dirty="0">
            <a:solidFill>
              <a:srgbClr val="002060"/>
            </a:solidFill>
          </a:endParaRPr>
        </a:p>
      </dgm:t>
    </dgm:pt>
    <dgm:pt modelId="{8B23221A-492E-41EE-B6EC-12E2C3935DE6}" type="parTrans" cxnId="{1597C3F1-39EB-4EC4-8B45-9A4747F0B5D8}">
      <dgm:prSet/>
      <dgm:spPr/>
      <dgm:t>
        <a:bodyPr/>
        <a:lstStyle/>
        <a:p>
          <a:endParaRPr lang="ru-RU"/>
        </a:p>
      </dgm:t>
    </dgm:pt>
    <dgm:pt modelId="{518E5EA2-E55A-4B8B-A16A-76D3F842A2A6}" type="sibTrans" cxnId="{1597C3F1-39EB-4EC4-8B45-9A4747F0B5D8}">
      <dgm:prSet/>
      <dgm:spPr/>
      <dgm:t>
        <a:bodyPr/>
        <a:lstStyle/>
        <a:p>
          <a:endParaRPr lang="ru-RU"/>
        </a:p>
      </dgm:t>
    </dgm:pt>
    <dgm:pt modelId="{16B21A98-4F82-406F-8F9E-4546AFB743C1}">
      <dgm:prSet phldrT="[Текст]"/>
      <dgm:spPr/>
      <dgm:t>
        <a:bodyPr/>
        <a:lstStyle/>
        <a:p>
          <a:r>
            <a:rPr lang="ru-RU" b="1" dirty="0" smtClean="0"/>
            <a:t>Закон № 2</a:t>
          </a:r>
          <a:endParaRPr lang="ru-RU" dirty="0"/>
        </a:p>
      </dgm:t>
    </dgm:pt>
    <dgm:pt modelId="{86994520-601C-4BD8-B9D1-66EC55BE389B}" type="parTrans" cxnId="{D01C29A3-F149-413B-B97D-53EA4CFA380E}">
      <dgm:prSet/>
      <dgm:spPr/>
      <dgm:t>
        <a:bodyPr/>
        <a:lstStyle/>
        <a:p>
          <a:endParaRPr lang="ru-RU"/>
        </a:p>
      </dgm:t>
    </dgm:pt>
    <dgm:pt modelId="{E28BBB32-948A-487D-A0AD-C128462B9E5C}" type="sibTrans" cxnId="{D01C29A3-F149-413B-B97D-53EA4CFA380E}">
      <dgm:prSet/>
      <dgm:spPr/>
      <dgm:t>
        <a:bodyPr/>
        <a:lstStyle/>
        <a:p>
          <a:endParaRPr lang="ru-RU"/>
        </a:p>
      </dgm:t>
    </dgm:pt>
    <dgm:pt modelId="{82CB62E9-4DEC-432A-8452-903FB8CB8A1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</a:rPr>
            <a:t>Сначала должны быть выполнены функции старших поколений, чтобы подрастающие поколения могли выполнить свои функции</a:t>
          </a:r>
          <a:endParaRPr lang="ru-RU" sz="2000" b="0" dirty="0">
            <a:solidFill>
              <a:srgbClr val="002060"/>
            </a:solidFill>
          </a:endParaRPr>
        </a:p>
      </dgm:t>
    </dgm:pt>
    <dgm:pt modelId="{FC0A35FD-BA4B-4890-9E60-CF9B9D190E56}" type="parTrans" cxnId="{E4F553B2-3969-4714-A133-04B2BFC71D60}">
      <dgm:prSet/>
      <dgm:spPr/>
      <dgm:t>
        <a:bodyPr/>
        <a:lstStyle/>
        <a:p>
          <a:endParaRPr lang="ru-RU"/>
        </a:p>
      </dgm:t>
    </dgm:pt>
    <dgm:pt modelId="{255B6D20-BE3D-4B06-9C54-21AA29004C98}" type="sibTrans" cxnId="{E4F553B2-3969-4714-A133-04B2BFC71D60}">
      <dgm:prSet/>
      <dgm:spPr/>
      <dgm:t>
        <a:bodyPr/>
        <a:lstStyle/>
        <a:p>
          <a:endParaRPr lang="ru-RU"/>
        </a:p>
      </dgm:t>
    </dgm:pt>
    <dgm:pt modelId="{7B349BA3-2E7A-47E0-AD8E-CE9B4A2977D0}">
      <dgm:prSet phldrT="[Текст]"/>
      <dgm:spPr/>
      <dgm:t>
        <a:bodyPr/>
        <a:lstStyle/>
        <a:p>
          <a:r>
            <a:rPr lang="ru-RU" b="1" dirty="0" smtClean="0"/>
            <a:t>Закон № 3</a:t>
          </a:r>
          <a:endParaRPr lang="ru-RU" dirty="0"/>
        </a:p>
      </dgm:t>
    </dgm:pt>
    <dgm:pt modelId="{D6746EB3-D0C6-4580-906A-367115AF4DCD}" type="parTrans" cxnId="{D8B8470E-A752-4905-AFBD-694E3A48562E}">
      <dgm:prSet/>
      <dgm:spPr/>
      <dgm:t>
        <a:bodyPr/>
        <a:lstStyle/>
        <a:p>
          <a:endParaRPr lang="ru-RU"/>
        </a:p>
      </dgm:t>
    </dgm:pt>
    <dgm:pt modelId="{26EC7E4D-D220-4F2E-B266-D9A4455CB42F}" type="sibTrans" cxnId="{D8B8470E-A752-4905-AFBD-694E3A48562E}">
      <dgm:prSet/>
      <dgm:spPr/>
      <dgm:t>
        <a:bodyPr/>
        <a:lstStyle/>
        <a:p>
          <a:endParaRPr lang="ru-RU"/>
        </a:p>
      </dgm:t>
    </dgm:pt>
    <dgm:pt modelId="{C13D0100-2F8C-4ADF-A39D-C1C153E00898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Нужно не только брать, но и отдавать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819FB-A3C2-4E47-99F7-B74EBD1CD2B9}" type="parTrans" cxnId="{025CD876-5EEB-435A-B765-E25B15BACB7D}">
      <dgm:prSet/>
      <dgm:spPr/>
      <dgm:t>
        <a:bodyPr/>
        <a:lstStyle/>
        <a:p>
          <a:endParaRPr lang="ru-RU"/>
        </a:p>
      </dgm:t>
    </dgm:pt>
    <dgm:pt modelId="{8F57C616-C96C-4B29-B715-1065C76498AE}" type="sibTrans" cxnId="{025CD876-5EEB-435A-B765-E25B15BACB7D}">
      <dgm:prSet/>
      <dgm:spPr/>
      <dgm:t>
        <a:bodyPr/>
        <a:lstStyle/>
        <a:p>
          <a:endParaRPr lang="ru-RU"/>
        </a:p>
      </dgm:t>
    </dgm:pt>
    <dgm:pt modelId="{D90B77E3-E670-44E4-AEBF-2BB94C91DFC3}" type="pres">
      <dgm:prSet presAssocID="{29612868-8DAF-499B-B252-A8D752B3AA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7B187-C452-4024-AF81-16853670B1C0}" type="pres">
      <dgm:prSet presAssocID="{C72822C1-6150-48E8-9FBC-6440561B5861}" presName="linNode" presStyleCnt="0"/>
      <dgm:spPr/>
    </dgm:pt>
    <dgm:pt modelId="{82B953B4-612D-45AA-9425-E2939AACA532}" type="pres">
      <dgm:prSet presAssocID="{C72822C1-6150-48E8-9FBC-6440561B586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ED49C-5FB5-4E08-B2E7-988B4B7B5AC9}" type="pres">
      <dgm:prSet presAssocID="{C72822C1-6150-48E8-9FBC-6440561B586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C3D13-7907-4432-8A45-ADC169122BE1}" type="pres">
      <dgm:prSet presAssocID="{D70E5694-775F-4DA8-9200-E7006699345C}" presName="sp" presStyleCnt="0"/>
      <dgm:spPr/>
    </dgm:pt>
    <dgm:pt modelId="{DFF0685D-F74F-4C2F-AE19-BC2887532720}" type="pres">
      <dgm:prSet presAssocID="{16B21A98-4F82-406F-8F9E-4546AFB743C1}" presName="linNode" presStyleCnt="0"/>
      <dgm:spPr/>
    </dgm:pt>
    <dgm:pt modelId="{E8CD1F9E-EDD6-4AC1-A665-EE574EB521BC}" type="pres">
      <dgm:prSet presAssocID="{16B21A98-4F82-406F-8F9E-4546AFB743C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44AF2-07E5-4B23-960F-A6AF4C1ABFE7}" type="pres">
      <dgm:prSet presAssocID="{16B21A98-4F82-406F-8F9E-4546AFB743C1}" presName="descendantText" presStyleLbl="alignAccFollowNode1" presStyleIdx="1" presStyleCnt="3" custScaleX="15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9413D-F722-4440-A906-3DD15F8E4165}" type="pres">
      <dgm:prSet presAssocID="{E28BBB32-948A-487D-A0AD-C128462B9E5C}" presName="sp" presStyleCnt="0"/>
      <dgm:spPr/>
    </dgm:pt>
    <dgm:pt modelId="{FF1E1B45-83E8-455D-8407-BA8EF73E020F}" type="pres">
      <dgm:prSet presAssocID="{7B349BA3-2E7A-47E0-AD8E-CE9B4A2977D0}" presName="linNode" presStyleCnt="0"/>
      <dgm:spPr/>
    </dgm:pt>
    <dgm:pt modelId="{03028147-CA1F-4BBF-A744-F0940780E9B2}" type="pres">
      <dgm:prSet presAssocID="{7B349BA3-2E7A-47E0-AD8E-CE9B4A2977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F5260-B09C-4B04-AA68-741FE7422C9D}" type="pres">
      <dgm:prSet presAssocID="{7B349BA3-2E7A-47E0-AD8E-CE9B4A297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325F8-B0BC-4D8D-9C36-DBE6F3A8E5B2}" type="presOf" srcId="{82CB62E9-4DEC-432A-8452-903FB8CB8A13}" destId="{E9C44AF2-07E5-4B23-960F-A6AF4C1ABFE7}" srcOrd="0" destOrd="0" presId="urn:microsoft.com/office/officeart/2005/8/layout/vList5"/>
    <dgm:cxn modelId="{E4F553B2-3969-4714-A133-04B2BFC71D60}" srcId="{16B21A98-4F82-406F-8F9E-4546AFB743C1}" destId="{82CB62E9-4DEC-432A-8452-903FB8CB8A13}" srcOrd="0" destOrd="0" parTransId="{FC0A35FD-BA4B-4890-9E60-CF9B9D190E56}" sibTransId="{255B6D20-BE3D-4B06-9C54-21AA29004C98}"/>
    <dgm:cxn modelId="{D75820C5-A073-4104-A357-D67FA3DDC16B}" type="presOf" srcId="{C72822C1-6150-48E8-9FBC-6440561B5861}" destId="{82B953B4-612D-45AA-9425-E2939AACA532}" srcOrd="0" destOrd="0" presId="urn:microsoft.com/office/officeart/2005/8/layout/vList5"/>
    <dgm:cxn modelId="{E9D45BF4-105C-4F53-B2C4-8C7B0AEAB2BB}" type="presOf" srcId="{2582007C-210E-4C88-A8BE-89BFEAE4A262}" destId="{EF7ED49C-5FB5-4E08-B2E7-988B4B7B5AC9}" srcOrd="0" destOrd="0" presId="urn:microsoft.com/office/officeart/2005/8/layout/vList5"/>
    <dgm:cxn modelId="{884D21B5-0E72-4319-A115-08A527EABC3A}" type="presOf" srcId="{29612868-8DAF-499B-B252-A8D752B3AAF3}" destId="{D90B77E3-E670-44E4-AEBF-2BB94C91DFC3}" srcOrd="0" destOrd="0" presId="urn:microsoft.com/office/officeart/2005/8/layout/vList5"/>
    <dgm:cxn modelId="{D01C29A3-F149-413B-B97D-53EA4CFA380E}" srcId="{29612868-8DAF-499B-B252-A8D752B3AAF3}" destId="{16B21A98-4F82-406F-8F9E-4546AFB743C1}" srcOrd="1" destOrd="0" parTransId="{86994520-601C-4BD8-B9D1-66EC55BE389B}" sibTransId="{E28BBB32-948A-487D-A0AD-C128462B9E5C}"/>
    <dgm:cxn modelId="{39B0E48A-38DC-4F63-9113-37FB05C1908E}" srcId="{29612868-8DAF-499B-B252-A8D752B3AAF3}" destId="{C72822C1-6150-48E8-9FBC-6440561B5861}" srcOrd="0" destOrd="0" parTransId="{2FF2A373-FC91-46C6-8FF1-91A701F733F4}" sibTransId="{D70E5694-775F-4DA8-9200-E7006699345C}"/>
    <dgm:cxn modelId="{750B3F6F-4D05-40B8-8A85-CB3381DEE70F}" type="presOf" srcId="{7B349BA3-2E7A-47E0-AD8E-CE9B4A2977D0}" destId="{03028147-CA1F-4BBF-A744-F0940780E9B2}" srcOrd="0" destOrd="0" presId="urn:microsoft.com/office/officeart/2005/8/layout/vList5"/>
    <dgm:cxn modelId="{9DF59779-1CCF-48CB-A92E-2A7EF6B1C7B0}" type="presOf" srcId="{16B21A98-4F82-406F-8F9E-4546AFB743C1}" destId="{E8CD1F9E-EDD6-4AC1-A665-EE574EB521BC}" srcOrd="0" destOrd="0" presId="urn:microsoft.com/office/officeart/2005/8/layout/vList5"/>
    <dgm:cxn modelId="{D8B8470E-A752-4905-AFBD-694E3A48562E}" srcId="{29612868-8DAF-499B-B252-A8D752B3AAF3}" destId="{7B349BA3-2E7A-47E0-AD8E-CE9B4A2977D0}" srcOrd="2" destOrd="0" parTransId="{D6746EB3-D0C6-4580-906A-367115AF4DCD}" sibTransId="{26EC7E4D-D220-4F2E-B266-D9A4455CB42F}"/>
    <dgm:cxn modelId="{025CD876-5EEB-435A-B765-E25B15BACB7D}" srcId="{7B349BA3-2E7A-47E0-AD8E-CE9B4A2977D0}" destId="{C13D0100-2F8C-4ADF-A39D-C1C153E00898}" srcOrd="0" destOrd="0" parTransId="{EFE819FB-A3C2-4E47-99F7-B74EBD1CD2B9}" sibTransId="{8F57C616-C96C-4B29-B715-1065C76498AE}"/>
    <dgm:cxn modelId="{03CB9A25-B582-4D47-9740-F000F0B3F244}" type="presOf" srcId="{C13D0100-2F8C-4ADF-A39D-C1C153E00898}" destId="{FACF5260-B09C-4B04-AA68-741FE7422C9D}" srcOrd="0" destOrd="0" presId="urn:microsoft.com/office/officeart/2005/8/layout/vList5"/>
    <dgm:cxn modelId="{1597C3F1-39EB-4EC4-8B45-9A4747F0B5D8}" srcId="{C72822C1-6150-48E8-9FBC-6440561B5861}" destId="{2582007C-210E-4C88-A8BE-89BFEAE4A262}" srcOrd="0" destOrd="0" parTransId="{8B23221A-492E-41EE-B6EC-12E2C3935DE6}" sibTransId="{518E5EA2-E55A-4B8B-A16A-76D3F842A2A6}"/>
    <dgm:cxn modelId="{57CE2EA2-B477-444C-8B4D-6DBE48D6BA9B}" type="presParOf" srcId="{D90B77E3-E670-44E4-AEBF-2BB94C91DFC3}" destId="{D927B187-C452-4024-AF81-16853670B1C0}" srcOrd="0" destOrd="0" presId="urn:microsoft.com/office/officeart/2005/8/layout/vList5"/>
    <dgm:cxn modelId="{F778C2F6-A126-4256-AAD3-4D5E233A42AF}" type="presParOf" srcId="{D927B187-C452-4024-AF81-16853670B1C0}" destId="{82B953B4-612D-45AA-9425-E2939AACA532}" srcOrd="0" destOrd="0" presId="urn:microsoft.com/office/officeart/2005/8/layout/vList5"/>
    <dgm:cxn modelId="{2A715DF8-F96F-4DD1-AECB-7D7ACD9101F6}" type="presParOf" srcId="{D927B187-C452-4024-AF81-16853670B1C0}" destId="{EF7ED49C-5FB5-4E08-B2E7-988B4B7B5AC9}" srcOrd="1" destOrd="0" presId="urn:microsoft.com/office/officeart/2005/8/layout/vList5"/>
    <dgm:cxn modelId="{0EE4DD4F-024C-4269-8DD3-270E224A6E32}" type="presParOf" srcId="{D90B77E3-E670-44E4-AEBF-2BB94C91DFC3}" destId="{A49C3D13-7907-4432-8A45-ADC169122BE1}" srcOrd="1" destOrd="0" presId="urn:microsoft.com/office/officeart/2005/8/layout/vList5"/>
    <dgm:cxn modelId="{A35C09A6-678B-4953-A36D-04B53E96DF27}" type="presParOf" srcId="{D90B77E3-E670-44E4-AEBF-2BB94C91DFC3}" destId="{DFF0685D-F74F-4C2F-AE19-BC2887532720}" srcOrd="2" destOrd="0" presId="urn:microsoft.com/office/officeart/2005/8/layout/vList5"/>
    <dgm:cxn modelId="{475E3229-1A09-4677-9716-A9CB4696B293}" type="presParOf" srcId="{DFF0685D-F74F-4C2F-AE19-BC2887532720}" destId="{E8CD1F9E-EDD6-4AC1-A665-EE574EB521BC}" srcOrd="0" destOrd="0" presId="urn:microsoft.com/office/officeart/2005/8/layout/vList5"/>
    <dgm:cxn modelId="{D291FD8A-5B2C-44DD-A7DA-59106136847B}" type="presParOf" srcId="{DFF0685D-F74F-4C2F-AE19-BC2887532720}" destId="{E9C44AF2-07E5-4B23-960F-A6AF4C1ABFE7}" srcOrd="1" destOrd="0" presId="urn:microsoft.com/office/officeart/2005/8/layout/vList5"/>
    <dgm:cxn modelId="{E38DB09A-BF41-44D9-96D4-B5FA916A45B9}" type="presParOf" srcId="{D90B77E3-E670-44E4-AEBF-2BB94C91DFC3}" destId="{43B9413D-F722-4440-A906-3DD15F8E4165}" srcOrd="3" destOrd="0" presId="urn:microsoft.com/office/officeart/2005/8/layout/vList5"/>
    <dgm:cxn modelId="{E9C534EE-4BAF-4594-8530-55AE3156CD52}" type="presParOf" srcId="{D90B77E3-E670-44E4-AEBF-2BB94C91DFC3}" destId="{FF1E1B45-83E8-455D-8407-BA8EF73E020F}" srcOrd="4" destOrd="0" presId="urn:microsoft.com/office/officeart/2005/8/layout/vList5"/>
    <dgm:cxn modelId="{832414B3-35B0-4A81-B273-BD2D987BD569}" type="presParOf" srcId="{FF1E1B45-83E8-455D-8407-BA8EF73E020F}" destId="{03028147-CA1F-4BBF-A744-F0940780E9B2}" srcOrd="0" destOrd="0" presId="urn:microsoft.com/office/officeart/2005/8/layout/vList5"/>
    <dgm:cxn modelId="{D5E6D318-FD2C-4265-8D55-CAC951B03BD6}" type="presParOf" srcId="{FF1E1B45-83E8-455D-8407-BA8EF73E020F}" destId="{FACF5260-B09C-4B04-AA68-741FE7422C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ADA12-9BD6-47F8-BB7A-7BB5CC5915D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300012-FD74-473C-8AB7-5A639CB5AA8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3200" b="1" u="non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Основные виды </a:t>
          </a:r>
          <a:r>
            <a:rPr lang="ru-RU" sz="32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помощи в </a:t>
          </a:r>
          <a:r>
            <a:rPr lang="ru-RU" sz="3200" b="1" u="non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рамках психолого-педагогической, </a:t>
          </a:r>
        </a:p>
        <a:p>
          <a:pPr algn="ctr">
            <a:lnSpc>
              <a:spcPct val="100000"/>
            </a:lnSpc>
          </a:pPr>
          <a:r>
            <a:rPr lang="ru-RU" sz="3200" b="1" u="non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социальной помощи </a:t>
          </a:r>
          <a:r>
            <a:rPr lang="ru-RU" sz="32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взрослым </a:t>
          </a:r>
        </a:p>
      </dgm:t>
    </dgm:pt>
    <dgm:pt modelId="{A19A61C6-50BA-429A-B48C-075AB10E7E8F}" type="parTrans" cxnId="{92A45D5C-549F-4CCB-91D8-E497CD21FE7B}">
      <dgm:prSet/>
      <dgm:spPr/>
      <dgm:t>
        <a:bodyPr/>
        <a:lstStyle/>
        <a:p>
          <a:pPr algn="ctr"/>
          <a:endParaRPr lang="ru-RU"/>
        </a:p>
      </dgm:t>
    </dgm:pt>
    <dgm:pt modelId="{A3A96981-B7C7-44D0-85B2-195CE9FF58D2}" type="sibTrans" cxnId="{92A45D5C-549F-4CCB-91D8-E497CD21FE7B}">
      <dgm:prSet/>
      <dgm:spPr/>
      <dgm:t>
        <a:bodyPr/>
        <a:lstStyle/>
        <a:p>
          <a:pPr algn="ctr"/>
          <a:endParaRPr lang="ru-RU"/>
        </a:p>
      </dgm:t>
    </dgm:pt>
    <dgm:pt modelId="{166389AA-8D21-4422-86F3-5A1039CE6E1D}">
      <dgm:prSet phldrT="[Текст]" custT="1"/>
      <dgm:spPr/>
      <dgm:t>
        <a:bodyPr/>
        <a:lstStyle/>
        <a:p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Индивидуальное консультирование членов семьи, как по вопросам развития и воспитания детей, так и  по вопросам, связанным со взаимоотношениями в семье</a:t>
          </a:r>
        </a:p>
      </dgm:t>
    </dgm:pt>
    <dgm:pt modelId="{AEC9950E-C9E9-4675-AA46-554F17D8AC6E}" type="parTrans" cxnId="{1EDD7936-81EA-43CC-868F-ABF3EC633E0D}">
      <dgm:prSet/>
      <dgm:spPr/>
      <dgm:t>
        <a:bodyPr/>
        <a:lstStyle/>
        <a:p>
          <a:pPr algn="ctr"/>
          <a:endParaRPr lang="ru-RU"/>
        </a:p>
      </dgm:t>
    </dgm:pt>
    <dgm:pt modelId="{675F888F-1C41-4D9B-AEF5-16EB7E0EA159}" type="sibTrans" cxnId="{1EDD7936-81EA-43CC-868F-ABF3EC633E0D}">
      <dgm:prSet/>
      <dgm:spPr/>
      <dgm:t>
        <a:bodyPr/>
        <a:lstStyle/>
        <a:p>
          <a:pPr algn="ctr"/>
          <a:endParaRPr lang="ru-RU"/>
        </a:p>
      </dgm:t>
    </dgm:pt>
    <dgm:pt modelId="{D3987CA7-4634-4AA4-9161-452722A7915B}">
      <dgm:prSet phldrT="[Текст]" custT="1"/>
      <dgm:spPr/>
      <dgm:t>
        <a:bodyPr/>
        <a:lstStyle/>
        <a:p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Сопровождение по договору в соответствии с индивидуальной программой сопровождения семьи</a:t>
          </a:r>
        </a:p>
      </dgm:t>
    </dgm:pt>
    <dgm:pt modelId="{9B1FBC50-C02F-4435-AFC7-6D10F13788BD}" type="parTrans" cxnId="{34E843BC-DA48-4821-BEBD-56D94996388E}">
      <dgm:prSet/>
      <dgm:spPr/>
      <dgm:t>
        <a:bodyPr/>
        <a:lstStyle/>
        <a:p>
          <a:pPr algn="ctr"/>
          <a:endParaRPr lang="ru-RU"/>
        </a:p>
      </dgm:t>
    </dgm:pt>
    <dgm:pt modelId="{9D1D873E-AD50-4F49-88D9-80C976941E8B}" type="sibTrans" cxnId="{34E843BC-DA48-4821-BEBD-56D94996388E}">
      <dgm:prSet/>
      <dgm:spPr/>
      <dgm:t>
        <a:bodyPr/>
        <a:lstStyle/>
        <a:p>
          <a:pPr algn="ctr"/>
          <a:endParaRPr lang="ru-RU"/>
        </a:p>
      </dgm:t>
    </dgm:pt>
    <dgm:pt modelId="{17E514FB-D389-455B-BB0A-D2ECFDAA4CB2}">
      <dgm:prSet custT="1"/>
      <dgm:spPr/>
      <dgm:t>
        <a:bodyPr/>
        <a:lstStyle/>
        <a:p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Групповые занятия</a:t>
          </a:r>
        </a:p>
      </dgm:t>
    </dgm:pt>
    <dgm:pt modelId="{D1D4CFC7-7C4A-435D-A2F8-099AA7A6A1B3}" type="parTrans" cxnId="{330AE2A4-B503-4CC0-83A3-67A8A370B594}">
      <dgm:prSet/>
      <dgm:spPr/>
      <dgm:t>
        <a:bodyPr/>
        <a:lstStyle/>
        <a:p>
          <a:pPr algn="ctr"/>
          <a:endParaRPr lang="ru-RU"/>
        </a:p>
      </dgm:t>
    </dgm:pt>
    <dgm:pt modelId="{071920AB-65B9-42C5-854A-ECBD808D4BD4}" type="sibTrans" cxnId="{330AE2A4-B503-4CC0-83A3-67A8A370B594}">
      <dgm:prSet/>
      <dgm:spPr/>
      <dgm:t>
        <a:bodyPr/>
        <a:lstStyle/>
        <a:p>
          <a:pPr algn="ctr"/>
          <a:endParaRPr lang="ru-RU"/>
        </a:p>
      </dgm:t>
    </dgm:pt>
    <dgm:pt modelId="{BCC174A6-3317-4CCC-8DF1-0C2F420A29E1}">
      <dgm:prSet custT="1"/>
      <dgm:spPr/>
      <dgm:t>
        <a:bodyPr/>
        <a:lstStyle/>
        <a:p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Визиты в семьи </a:t>
          </a:r>
        </a:p>
      </dgm:t>
    </dgm:pt>
    <dgm:pt modelId="{F1AE150A-EB2C-46D0-9DF1-4D8C6C2CAD1D}" type="parTrans" cxnId="{292F0D8F-F9CE-46D9-96DF-99005D50773F}">
      <dgm:prSet/>
      <dgm:spPr/>
      <dgm:t>
        <a:bodyPr/>
        <a:lstStyle/>
        <a:p>
          <a:pPr algn="ctr"/>
          <a:endParaRPr lang="ru-RU"/>
        </a:p>
      </dgm:t>
    </dgm:pt>
    <dgm:pt modelId="{1DAD7956-69F6-4211-925C-1A97FA9FA6E8}" type="sibTrans" cxnId="{292F0D8F-F9CE-46D9-96DF-99005D50773F}">
      <dgm:prSet/>
      <dgm:spPr/>
      <dgm:t>
        <a:bodyPr/>
        <a:lstStyle/>
        <a:p>
          <a:pPr algn="ctr"/>
          <a:endParaRPr lang="ru-RU"/>
        </a:p>
      </dgm:t>
    </dgm:pt>
    <dgm:pt modelId="{E2C433A2-F134-4954-B91C-67C81D076870}">
      <dgm:prSet custT="1"/>
      <dgm:spPr/>
      <dgm:t>
        <a:bodyPr/>
        <a:lstStyle/>
        <a:p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Психологическая помощь по телефону </a:t>
          </a:r>
        </a:p>
      </dgm:t>
    </dgm:pt>
    <dgm:pt modelId="{076D2F54-1E79-40F1-B976-9163847CBEFB}" type="parTrans" cxnId="{24DFE3A6-1AEE-4A45-B242-01FF1EDB14CE}">
      <dgm:prSet/>
      <dgm:spPr/>
      <dgm:t>
        <a:bodyPr/>
        <a:lstStyle/>
        <a:p>
          <a:pPr algn="ctr"/>
          <a:endParaRPr lang="ru-RU"/>
        </a:p>
      </dgm:t>
    </dgm:pt>
    <dgm:pt modelId="{747BCB99-8964-4F6D-833A-0B50130DEC78}" type="sibTrans" cxnId="{24DFE3A6-1AEE-4A45-B242-01FF1EDB14CE}">
      <dgm:prSet/>
      <dgm:spPr/>
      <dgm:t>
        <a:bodyPr/>
        <a:lstStyle/>
        <a:p>
          <a:pPr algn="ctr"/>
          <a:endParaRPr lang="ru-RU"/>
        </a:p>
      </dgm:t>
    </dgm:pt>
    <dgm:pt modelId="{6AFF03F0-1927-4A37-BE08-515D221B5BB2}">
      <dgm:prSet custT="1"/>
      <dgm:spPr/>
      <dgm:t>
        <a:bodyPr/>
        <a:lstStyle/>
        <a:p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Клуб</a:t>
          </a:r>
        </a:p>
      </dgm:t>
    </dgm:pt>
    <dgm:pt modelId="{D53CE9F0-A77B-4454-8E11-902809803D22}" type="parTrans" cxnId="{6224A79D-296A-4D4A-BE55-ECD851AC43A2}">
      <dgm:prSet/>
      <dgm:spPr/>
      <dgm:t>
        <a:bodyPr/>
        <a:lstStyle/>
        <a:p>
          <a:pPr algn="ctr"/>
          <a:endParaRPr lang="ru-RU"/>
        </a:p>
      </dgm:t>
    </dgm:pt>
    <dgm:pt modelId="{65CCCF22-1937-432E-958D-DC1B97B47067}" type="sibTrans" cxnId="{6224A79D-296A-4D4A-BE55-ECD851AC43A2}">
      <dgm:prSet/>
      <dgm:spPr/>
      <dgm:t>
        <a:bodyPr/>
        <a:lstStyle/>
        <a:p>
          <a:pPr algn="ctr"/>
          <a:endParaRPr lang="ru-RU"/>
        </a:p>
      </dgm:t>
    </dgm:pt>
    <dgm:pt modelId="{DF2A7567-9897-40C7-8E0D-315D88BB0C2A}" type="pres">
      <dgm:prSet presAssocID="{D92ADA12-9BD6-47F8-BB7A-7BB5CC5915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FD233-2DEB-4342-A8D4-BC4EA2871329}" type="pres">
      <dgm:prSet presAssocID="{08300012-FD74-473C-8AB7-5A639CB5AA8E}" presName="root1" presStyleCnt="0"/>
      <dgm:spPr/>
      <dgm:t>
        <a:bodyPr/>
        <a:lstStyle/>
        <a:p>
          <a:endParaRPr lang="ru-RU"/>
        </a:p>
      </dgm:t>
    </dgm:pt>
    <dgm:pt modelId="{494680B6-7936-4CA2-9068-5BA4BD600A61}" type="pres">
      <dgm:prSet presAssocID="{08300012-FD74-473C-8AB7-5A639CB5AA8E}" presName="LevelOneTextNode" presStyleLbl="node0" presStyleIdx="0" presStyleCnt="1" custScaleX="163221" custScaleY="300965" custLinFactNeighborX="-30385" custLinFactNeighborY="-4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3CE7F7-3FBA-4BC1-BAB0-FD6A623ADE29}" type="pres">
      <dgm:prSet presAssocID="{08300012-FD74-473C-8AB7-5A639CB5AA8E}" presName="level2hierChild" presStyleCnt="0"/>
      <dgm:spPr/>
      <dgm:t>
        <a:bodyPr/>
        <a:lstStyle/>
        <a:p>
          <a:endParaRPr lang="ru-RU"/>
        </a:p>
      </dgm:t>
    </dgm:pt>
    <dgm:pt modelId="{2F29885C-8239-41B8-BAC8-3D5F19C58A5D}" type="pres">
      <dgm:prSet presAssocID="{AEC9950E-C9E9-4675-AA46-554F17D8AC6E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F4EBDB3F-D768-408B-8A1C-B2E5CEE73598}" type="pres">
      <dgm:prSet presAssocID="{AEC9950E-C9E9-4675-AA46-554F17D8AC6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F07E35E-B011-4458-9D8F-718BFA628FE2}" type="pres">
      <dgm:prSet presAssocID="{166389AA-8D21-4422-86F3-5A1039CE6E1D}" presName="root2" presStyleCnt="0"/>
      <dgm:spPr/>
      <dgm:t>
        <a:bodyPr/>
        <a:lstStyle/>
        <a:p>
          <a:endParaRPr lang="ru-RU"/>
        </a:p>
      </dgm:t>
    </dgm:pt>
    <dgm:pt modelId="{425C0D24-5D38-4D5D-A89F-7A9CC9CC50D0}" type="pres">
      <dgm:prSet presAssocID="{166389AA-8D21-4422-86F3-5A1039CE6E1D}" presName="LevelTwoTextNode" presStyleLbl="node2" presStyleIdx="0" presStyleCnt="6" custScaleX="227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30336-FD11-455D-A54B-387286F28DC1}" type="pres">
      <dgm:prSet presAssocID="{166389AA-8D21-4422-86F3-5A1039CE6E1D}" presName="level3hierChild" presStyleCnt="0"/>
      <dgm:spPr/>
      <dgm:t>
        <a:bodyPr/>
        <a:lstStyle/>
        <a:p>
          <a:endParaRPr lang="ru-RU"/>
        </a:p>
      </dgm:t>
    </dgm:pt>
    <dgm:pt modelId="{0F55345E-C322-47E6-A8E6-C40EAC323D70}" type="pres">
      <dgm:prSet presAssocID="{D1D4CFC7-7C4A-435D-A2F8-099AA7A6A1B3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DACB3E6E-B35F-4B88-887E-1698BD251C2C}" type="pres">
      <dgm:prSet presAssocID="{D1D4CFC7-7C4A-435D-A2F8-099AA7A6A1B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FD4D1DD-DAD9-4E4E-875B-800569040BD3}" type="pres">
      <dgm:prSet presAssocID="{17E514FB-D389-455B-BB0A-D2ECFDAA4CB2}" presName="root2" presStyleCnt="0"/>
      <dgm:spPr/>
      <dgm:t>
        <a:bodyPr/>
        <a:lstStyle/>
        <a:p>
          <a:endParaRPr lang="ru-RU"/>
        </a:p>
      </dgm:t>
    </dgm:pt>
    <dgm:pt modelId="{99D04AF4-FC7A-448C-9B4F-667ED0D8921E}" type="pres">
      <dgm:prSet presAssocID="{17E514FB-D389-455B-BB0A-D2ECFDAA4CB2}" presName="LevelTwoTextNode" presStyleLbl="node2" presStyleIdx="1" presStyleCnt="6" custScaleX="227909" custLinFactNeighborX="2617" custLinFactNeighborY="-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779CD-144D-4F40-8EF5-CF7ADE5EF3E5}" type="pres">
      <dgm:prSet presAssocID="{17E514FB-D389-455B-BB0A-D2ECFDAA4CB2}" presName="level3hierChild" presStyleCnt="0"/>
      <dgm:spPr/>
      <dgm:t>
        <a:bodyPr/>
        <a:lstStyle/>
        <a:p>
          <a:endParaRPr lang="ru-RU"/>
        </a:p>
      </dgm:t>
    </dgm:pt>
    <dgm:pt modelId="{4C6E6693-8CF3-4FC9-B513-9A613B032A9D}" type="pres">
      <dgm:prSet presAssocID="{9B1FBC50-C02F-4435-AFC7-6D10F13788B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1EBF4AC-8B00-4ED5-A9C1-71ADB5E85B48}" type="pres">
      <dgm:prSet presAssocID="{9B1FBC50-C02F-4435-AFC7-6D10F13788B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66E36D9-2BD1-4D4F-973E-C16680587EDC}" type="pres">
      <dgm:prSet presAssocID="{D3987CA7-4634-4AA4-9161-452722A7915B}" presName="root2" presStyleCnt="0"/>
      <dgm:spPr/>
      <dgm:t>
        <a:bodyPr/>
        <a:lstStyle/>
        <a:p>
          <a:endParaRPr lang="ru-RU"/>
        </a:p>
      </dgm:t>
    </dgm:pt>
    <dgm:pt modelId="{9921AF7F-F17B-409D-8C18-2BF42D05DE72}" type="pres">
      <dgm:prSet presAssocID="{D3987CA7-4634-4AA4-9161-452722A7915B}" presName="LevelTwoTextNode" presStyleLbl="node2" presStyleIdx="2" presStyleCnt="6" custScaleX="227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AFCCB-B190-4D8C-A3F7-E8921D6E93A4}" type="pres">
      <dgm:prSet presAssocID="{D3987CA7-4634-4AA4-9161-452722A7915B}" presName="level3hierChild" presStyleCnt="0"/>
      <dgm:spPr/>
      <dgm:t>
        <a:bodyPr/>
        <a:lstStyle/>
        <a:p>
          <a:endParaRPr lang="ru-RU"/>
        </a:p>
      </dgm:t>
    </dgm:pt>
    <dgm:pt modelId="{557814B1-E072-4E24-B1E5-4925E99BF63E}" type="pres">
      <dgm:prSet presAssocID="{D53CE9F0-A77B-4454-8E11-902809803D2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7A1AF63C-D9C5-4BDF-8725-711121C00D39}" type="pres">
      <dgm:prSet presAssocID="{D53CE9F0-A77B-4454-8E11-902809803D2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E52F460-D52B-48C6-AA1B-15B67C87C80E}" type="pres">
      <dgm:prSet presAssocID="{6AFF03F0-1927-4A37-BE08-515D221B5BB2}" presName="root2" presStyleCnt="0"/>
      <dgm:spPr/>
      <dgm:t>
        <a:bodyPr/>
        <a:lstStyle/>
        <a:p>
          <a:endParaRPr lang="ru-RU"/>
        </a:p>
      </dgm:t>
    </dgm:pt>
    <dgm:pt modelId="{E74EE908-D15B-42CC-A075-68DAC4C05380}" type="pres">
      <dgm:prSet presAssocID="{6AFF03F0-1927-4A37-BE08-515D221B5BB2}" presName="LevelTwoTextNode" presStyleLbl="node2" presStyleIdx="3" presStyleCnt="6" custScaleX="227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63BC9-90D1-4E83-B6A2-B77AA0EBE89D}" type="pres">
      <dgm:prSet presAssocID="{6AFF03F0-1927-4A37-BE08-515D221B5BB2}" presName="level3hierChild" presStyleCnt="0"/>
      <dgm:spPr/>
      <dgm:t>
        <a:bodyPr/>
        <a:lstStyle/>
        <a:p>
          <a:endParaRPr lang="ru-RU"/>
        </a:p>
      </dgm:t>
    </dgm:pt>
    <dgm:pt modelId="{D7263F07-C41E-4E0F-9294-3FC4EF3FFE94}" type="pres">
      <dgm:prSet presAssocID="{076D2F54-1E79-40F1-B976-9163847CBEFB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2C3B97A-F77E-4302-B17B-63BF17761050}" type="pres">
      <dgm:prSet presAssocID="{076D2F54-1E79-40F1-B976-9163847CBEF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1956587-5F20-4493-BCED-43D6956FBB9A}" type="pres">
      <dgm:prSet presAssocID="{E2C433A2-F134-4954-B91C-67C81D076870}" presName="root2" presStyleCnt="0"/>
      <dgm:spPr/>
      <dgm:t>
        <a:bodyPr/>
        <a:lstStyle/>
        <a:p>
          <a:endParaRPr lang="ru-RU"/>
        </a:p>
      </dgm:t>
    </dgm:pt>
    <dgm:pt modelId="{49E809B5-992C-4BD2-8AEF-78991A848A1B}" type="pres">
      <dgm:prSet presAssocID="{E2C433A2-F134-4954-B91C-67C81D076870}" presName="LevelTwoTextNode" presStyleLbl="node2" presStyleIdx="4" presStyleCnt="6" custScaleX="227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D6AB8-5C59-45D3-A7C3-806DF9A1DCC4}" type="pres">
      <dgm:prSet presAssocID="{E2C433A2-F134-4954-B91C-67C81D076870}" presName="level3hierChild" presStyleCnt="0"/>
      <dgm:spPr/>
      <dgm:t>
        <a:bodyPr/>
        <a:lstStyle/>
        <a:p>
          <a:endParaRPr lang="ru-RU"/>
        </a:p>
      </dgm:t>
    </dgm:pt>
    <dgm:pt modelId="{4025032D-4A00-4AA5-9125-0F191379203D}" type="pres">
      <dgm:prSet presAssocID="{F1AE150A-EB2C-46D0-9DF1-4D8C6C2CAD1D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964C718F-98A6-4855-B429-4BDF51356549}" type="pres">
      <dgm:prSet presAssocID="{F1AE150A-EB2C-46D0-9DF1-4D8C6C2CAD1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83A261D-81B9-4149-8564-2D178D19F5BD}" type="pres">
      <dgm:prSet presAssocID="{BCC174A6-3317-4CCC-8DF1-0C2F420A29E1}" presName="root2" presStyleCnt="0"/>
      <dgm:spPr/>
      <dgm:t>
        <a:bodyPr/>
        <a:lstStyle/>
        <a:p>
          <a:endParaRPr lang="ru-RU"/>
        </a:p>
      </dgm:t>
    </dgm:pt>
    <dgm:pt modelId="{97138BD9-8154-4326-9A06-4F64C099B7A4}" type="pres">
      <dgm:prSet presAssocID="{BCC174A6-3317-4CCC-8DF1-0C2F420A29E1}" presName="LevelTwoTextNode" presStyleLbl="node2" presStyleIdx="5" presStyleCnt="6" custScaleX="227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E940D-3E35-4A83-920C-9026899EF85F}" type="pres">
      <dgm:prSet presAssocID="{BCC174A6-3317-4CCC-8DF1-0C2F420A29E1}" presName="level3hierChild" presStyleCnt="0"/>
      <dgm:spPr/>
      <dgm:t>
        <a:bodyPr/>
        <a:lstStyle/>
        <a:p>
          <a:endParaRPr lang="ru-RU"/>
        </a:p>
      </dgm:t>
    </dgm:pt>
  </dgm:ptLst>
  <dgm:cxnLst>
    <dgm:cxn modelId="{C75CE6C0-6159-489C-9A89-D443781619D2}" type="presOf" srcId="{9B1FBC50-C02F-4435-AFC7-6D10F13788BD}" destId="{F1EBF4AC-8B00-4ED5-A9C1-71ADB5E85B48}" srcOrd="1" destOrd="0" presId="urn:microsoft.com/office/officeart/2005/8/layout/hierarchy2"/>
    <dgm:cxn modelId="{1EDD7936-81EA-43CC-868F-ABF3EC633E0D}" srcId="{08300012-FD74-473C-8AB7-5A639CB5AA8E}" destId="{166389AA-8D21-4422-86F3-5A1039CE6E1D}" srcOrd="0" destOrd="0" parTransId="{AEC9950E-C9E9-4675-AA46-554F17D8AC6E}" sibTransId="{675F888F-1C41-4D9B-AEF5-16EB7E0EA159}"/>
    <dgm:cxn modelId="{9268D070-5757-4AB7-AB3C-2D15CC32057D}" type="presOf" srcId="{9B1FBC50-C02F-4435-AFC7-6D10F13788BD}" destId="{4C6E6693-8CF3-4FC9-B513-9A613B032A9D}" srcOrd="0" destOrd="0" presId="urn:microsoft.com/office/officeart/2005/8/layout/hierarchy2"/>
    <dgm:cxn modelId="{0C8474E0-0EE9-4141-AA02-D19267D4AC33}" type="presOf" srcId="{17E514FB-D389-455B-BB0A-D2ECFDAA4CB2}" destId="{99D04AF4-FC7A-448C-9B4F-667ED0D8921E}" srcOrd="0" destOrd="0" presId="urn:microsoft.com/office/officeart/2005/8/layout/hierarchy2"/>
    <dgm:cxn modelId="{6EA36137-18D0-4EB7-919F-F7E9A36D6195}" type="presOf" srcId="{D1D4CFC7-7C4A-435D-A2F8-099AA7A6A1B3}" destId="{0F55345E-C322-47E6-A8E6-C40EAC323D70}" srcOrd="0" destOrd="0" presId="urn:microsoft.com/office/officeart/2005/8/layout/hierarchy2"/>
    <dgm:cxn modelId="{4745120A-FEE8-4574-B96E-1D67BBBCA1C8}" type="presOf" srcId="{D53CE9F0-A77B-4454-8E11-902809803D22}" destId="{7A1AF63C-D9C5-4BDF-8725-711121C00D39}" srcOrd="1" destOrd="0" presId="urn:microsoft.com/office/officeart/2005/8/layout/hierarchy2"/>
    <dgm:cxn modelId="{9A014BD7-FC37-4FF4-81E3-6E61E5AE2BE1}" type="presOf" srcId="{D53CE9F0-A77B-4454-8E11-902809803D22}" destId="{557814B1-E072-4E24-B1E5-4925E99BF63E}" srcOrd="0" destOrd="0" presId="urn:microsoft.com/office/officeart/2005/8/layout/hierarchy2"/>
    <dgm:cxn modelId="{49B7F8BD-3960-4E97-9A8F-149C133F993C}" type="presOf" srcId="{076D2F54-1E79-40F1-B976-9163847CBEFB}" destId="{D7263F07-C41E-4E0F-9294-3FC4EF3FFE94}" srcOrd="0" destOrd="0" presId="urn:microsoft.com/office/officeart/2005/8/layout/hierarchy2"/>
    <dgm:cxn modelId="{62103FFD-9D85-4D73-A23F-A301340C0051}" type="presOf" srcId="{F1AE150A-EB2C-46D0-9DF1-4D8C6C2CAD1D}" destId="{964C718F-98A6-4855-B429-4BDF51356549}" srcOrd="1" destOrd="0" presId="urn:microsoft.com/office/officeart/2005/8/layout/hierarchy2"/>
    <dgm:cxn modelId="{6343DA91-2C15-4007-A3C7-CFC580751236}" type="presOf" srcId="{D92ADA12-9BD6-47F8-BB7A-7BB5CC5915D1}" destId="{DF2A7567-9897-40C7-8E0D-315D88BB0C2A}" srcOrd="0" destOrd="0" presId="urn:microsoft.com/office/officeart/2005/8/layout/hierarchy2"/>
    <dgm:cxn modelId="{73DDEACF-154B-4FAB-8877-27FE59022ABE}" type="presOf" srcId="{6AFF03F0-1927-4A37-BE08-515D221B5BB2}" destId="{E74EE908-D15B-42CC-A075-68DAC4C05380}" srcOrd="0" destOrd="0" presId="urn:microsoft.com/office/officeart/2005/8/layout/hierarchy2"/>
    <dgm:cxn modelId="{7B1B0177-5D5D-462F-8E7B-BFC08760459E}" type="presOf" srcId="{F1AE150A-EB2C-46D0-9DF1-4D8C6C2CAD1D}" destId="{4025032D-4A00-4AA5-9125-0F191379203D}" srcOrd="0" destOrd="0" presId="urn:microsoft.com/office/officeart/2005/8/layout/hierarchy2"/>
    <dgm:cxn modelId="{0582200D-E213-4074-841B-31C385EA4FEA}" type="presOf" srcId="{076D2F54-1E79-40F1-B976-9163847CBEFB}" destId="{C2C3B97A-F77E-4302-B17B-63BF17761050}" srcOrd="1" destOrd="0" presId="urn:microsoft.com/office/officeart/2005/8/layout/hierarchy2"/>
    <dgm:cxn modelId="{330AE2A4-B503-4CC0-83A3-67A8A370B594}" srcId="{08300012-FD74-473C-8AB7-5A639CB5AA8E}" destId="{17E514FB-D389-455B-BB0A-D2ECFDAA4CB2}" srcOrd="1" destOrd="0" parTransId="{D1D4CFC7-7C4A-435D-A2F8-099AA7A6A1B3}" sibTransId="{071920AB-65B9-42C5-854A-ECBD808D4BD4}"/>
    <dgm:cxn modelId="{6224A79D-296A-4D4A-BE55-ECD851AC43A2}" srcId="{08300012-FD74-473C-8AB7-5A639CB5AA8E}" destId="{6AFF03F0-1927-4A37-BE08-515D221B5BB2}" srcOrd="3" destOrd="0" parTransId="{D53CE9F0-A77B-4454-8E11-902809803D22}" sibTransId="{65CCCF22-1937-432E-958D-DC1B97B47067}"/>
    <dgm:cxn modelId="{F9ABEEE0-AFB3-42F6-B7F5-34D22299F123}" type="presOf" srcId="{166389AA-8D21-4422-86F3-5A1039CE6E1D}" destId="{425C0D24-5D38-4D5D-A89F-7A9CC9CC50D0}" srcOrd="0" destOrd="0" presId="urn:microsoft.com/office/officeart/2005/8/layout/hierarchy2"/>
    <dgm:cxn modelId="{92A45D5C-549F-4CCB-91D8-E497CD21FE7B}" srcId="{D92ADA12-9BD6-47F8-BB7A-7BB5CC5915D1}" destId="{08300012-FD74-473C-8AB7-5A639CB5AA8E}" srcOrd="0" destOrd="0" parTransId="{A19A61C6-50BA-429A-B48C-075AB10E7E8F}" sibTransId="{A3A96981-B7C7-44D0-85B2-195CE9FF58D2}"/>
    <dgm:cxn modelId="{8A3E2AF3-1FEA-400B-B8AC-5651BA10E3AE}" type="presOf" srcId="{E2C433A2-F134-4954-B91C-67C81D076870}" destId="{49E809B5-992C-4BD2-8AEF-78991A848A1B}" srcOrd="0" destOrd="0" presId="urn:microsoft.com/office/officeart/2005/8/layout/hierarchy2"/>
    <dgm:cxn modelId="{9EC621C4-FC6A-4C84-93CC-FAC03617F239}" type="presOf" srcId="{BCC174A6-3317-4CCC-8DF1-0C2F420A29E1}" destId="{97138BD9-8154-4326-9A06-4F64C099B7A4}" srcOrd="0" destOrd="0" presId="urn:microsoft.com/office/officeart/2005/8/layout/hierarchy2"/>
    <dgm:cxn modelId="{34E843BC-DA48-4821-BEBD-56D94996388E}" srcId="{08300012-FD74-473C-8AB7-5A639CB5AA8E}" destId="{D3987CA7-4634-4AA4-9161-452722A7915B}" srcOrd="2" destOrd="0" parTransId="{9B1FBC50-C02F-4435-AFC7-6D10F13788BD}" sibTransId="{9D1D873E-AD50-4F49-88D9-80C976941E8B}"/>
    <dgm:cxn modelId="{CCEB43A3-7F1A-42A4-9FBE-466BFA7250C3}" type="presOf" srcId="{08300012-FD74-473C-8AB7-5A639CB5AA8E}" destId="{494680B6-7936-4CA2-9068-5BA4BD600A61}" srcOrd="0" destOrd="0" presId="urn:microsoft.com/office/officeart/2005/8/layout/hierarchy2"/>
    <dgm:cxn modelId="{292F0D8F-F9CE-46D9-96DF-99005D50773F}" srcId="{08300012-FD74-473C-8AB7-5A639CB5AA8E}" destId="{BCC174A6-3317-4CCC-8DF1-0C2F420A29E1}" srcOrd="5" destOrd="0" parTransId="{F1AE150A-EB2C-46D0-9DF1-4D8C6C2CAD1D}" sibTransId="{1DAD7956-69F6-4211-925C-1A97FA9FA6E8}"/>
    <dgm:cxn modelId="{D2849094-F4BF-4B77-9001-403DE54D8199}" type="presOf" srcId="{AEC9950E-C9E9-4675-AA46-554F17D8AC6E}" destId="{2F29885C-8239-41B8-BAC8-3D5F19C58A5D}" srcOrd="0" destOrd="0" presId="urn:microsoft.com/office/officeart/2005/8/layout/hierarchy2"/>
    <dgm:cxn modelId="{930E3690-8B79-49AB-BE2A-425F5C7DFE3E}" type="presOf" srcId="{D3987CA7-4634-4AA4-9161-452722A7915B}" destId="{9921AF7F-F17B-409D-8C18-2BF42D05DE72}" srcOrd="0" destOrd="0" presId="urn:microsoft.com/office/officeart/2005/8/layout/hierarchy2"/>
    <dgm:cxn modelId="{5C76C85A-3F00-43A6-84F3-F70272ADBC96}" type="presOf" srcId="{AEC9950E-C9E9-4675-AA46-554F17D8AC6E}" destId="{F4EBDB3F-D768-408B-8A1C-B2E5CEE73598}" srcOrd="1" destOrd="0" presId="urn:microsoft.com/office/officeart/2005/8/layout/hierarchy2"/>
    <dgm:cxn modelId="{2C609130-C5ED-471C-AEA9-FB4417AC3195}" type="presOf" srcId="{D1D4CFC7-7C4A-435D-A2F8-099AA7A6A1B3}" destId="{DACB3E6E-B35F-4B88-887E-1698BD251C2C}" srcOrd="1" destOrd="0" presId="urn:microsoft.com/office/officeart/2005/8/layout/hierarchy2"/>
    <dgm:cxn modelId="{24DFE3A6-1AEE-4A45-B242-01FF1EDB14CE}" srcId="{08300012-FD74-473C-8AB7-5A639CB5AA8E}" destId="{E2C433A2-F134-4954-B91C-67C81D076870}" srcOrd="4" destOrd="0" parTransId="{076D2F54-1E79-40F1-B976-9163847CBEFB}" sibTransId="{747BCB99-8964-4F6D-833A-0B50130DEC78}"/>
    <dgm:cxn modelId="{11324521-B470-48C8-921B-379FD5B63341}" type="presParOf" srcId="{DF2A7567-9897-40C7-8E0D-315D88BB0C2A}" destId="{79AFD233-2DEB-4342-A8D4-BC4EA2871329}" srcOrd="0" destOrd="0" presId="urn:microsoft.com/office/officeart/2005/8/layout/hierarchy2"/>
    <dgm:cxn modelId="{1EDFDD07-BEBE-4F97-9107-53421BF95007}" type="presParOf" srcId="{79AFD233-2DEB-4342-A8D4-BC4EA2871329}" destId="{494680B6-7936-4CA2-9068-5BA4BD600A61}" srcOrd="0" destOrd="0" presId="urn:microsoft.com/office/officeart/2005/8/layout/hierarchy2"/>
    <dgm:cxn modelId="{51B82B35-E412-495B-97E3-6FB193097897}" type="presParOf" srcId="{79AFD233-2DEB-4342-A8D4-BC4EA2871329}" destId="{ED3CE7F7-3FBA-4BC1-BAB0-FD6A623ADE29}" srcOrd="1" destOrd="0" presId="urn:microsoft.com/office/officeart/2005/8/layout/hierarchy2"/>
    <dgm:cxn modelId="{F77CC98C-3868-455E-99AB-2D2410D5B05E}" type="presParOf" srcId="{ED3CE7F7-3FBA-4BC1-BAB0-FD6A623ADE29}" destId="{2F29885C-8239-41B8-BAC8-3D5F19C58A5D}" srcOrd="0" destOrd="0" presId="urn:microsoft.com/office/officeart/2005/8/layout/hierarchy2"/>
    <dgm:cxn modelId="{2FCB1511-F361-40C8-B484-8DB473CDEB0F}" type="presParOf" srcId="{2F29885C-8239-41B8-BAC8-3D5F19C58A5D}" destId="{F4EBDB3F-D768-408B-8A1C-B2E5CEE73598}" srcOrd="0" destOrd="0" presId="urn:microsoft.com/office/officeart/2005/8/layout/hierarchy2"/>
    <dgm:cxn modelId="{21AEC618-8193-441A-9EAC-825B929A79AA}" type="presParOf" srcId="{ED3CE7F7-3FBA-4BC1-BAB0-FD6A623ADE29}" destId="{5F07E35E-B011-4458-9D8F-718BFA628FE2}" srcOrd="1" destOrd="0" presId="urn:microsoft.com/office/officeart/2005/8/layout/hierarchy2"/>
    <dgm:cxn modelId="{1D853D6E-489A-4A43-A97B-F0946373E9B5}" type="presParOf" srcId="{5F07E35E-B011-4458-9D8F-718BFA628FE2}" destId="{425C0D24-5D38-4D5D-A89F-7A9CC9CC50D0}" srcOrd="0" destOrd="0" presId="urn:microsoft.com/office/officeart/2005/8/layout/hierarchy2"/>
    <dgm:cxn modelId="{43EF204E-6078-41DC-ABF2-F50148BA530F}" type="presParOf" srcId="{5F07E35E-B011-4458-9D8F-718BFA628FE2}" destId="{BA230336-FD11-455D-A54B-387286F28DC1}" srcOrd="1" destOrd="0" presId="urn:microsoft.com/office/officeart/2005/8/layout/hierarchy2"/>
    <dgm:cxn modelId="{63AF9A01-D913-4B2F-B55B-CA4355C1C6A5}" type="presParOf" srcId="{ED3CE7F7-3FBA-4BC1-BAB0-FD6A623ADE29}" destId="{0F55345E-C322-47E6-A8E6-C40EAC323D70}" srcOrd="2" destOrd="0" presId="urn:microsoft.com/office/officeart/2005/8/layout/hierarchy2"/>
    <dgm:cxn modelId="{01B0EC17-A6BA-4F65-BCCE-D926A1B0FC0C}" type="presParOf" srcId="{0F55345E-C322-47E6-A8E6-C40EAC323D70}" destId="{DACB3E6E-B35F-4B88-887E-1698BD251C2C}" srcOrd="0" destOrd="0" presId="urn:microsoft.com/office/officeart/2005/8/layout/hierarchy2"/>
    <dgm:cxn modelId="{5A1AFCF5-3536-4CD7-81A6-AC193A667E2B}" type="presParOf" srcId="{ED3CE7F7-3FBA-4BC1-BAB0-FD6A623ADE29}" destId="{1FD4D1DD-DAD9-4E4E-875B-800569040BD3}" srcOrd="3" destOrd="0" presId="urn:microsoft.com/office/officeart/2005/8/layout/hierarchy2"/>
    <dgm:cxn modelId="{389EB822-203F-482E-90A2-E6E09B188379}" type="presParOf" srcId="{1FD4D1DD-DAD9-4E4E-875B-800569040BD3}" destId="{99D04AF4-FC7A-448C-9B4F-667ED0D8921E}" srcOrd="0" destOrd="0" presId="urn:microsoft.com/office/officeart/2005/8/layout/hierarchy2"/>
    <dgm:cxn modelId="{42569979-932A-447A-BD62-A77605B41F26}" type="presParOf" srcId="{1FD4D1DD-DAD9-4E4E-875B-800569040BD3}" destId="{28D779CD-144D-4F40-8EF5-CF7ADE5EF3E5}" srcOrd="1" destOrd="0" presId="urn:microsoft.com/office/officeart/2005/8/layout/hierarchy2"/>
    <dgm:cxn modelId="{C0A37FA5-4B54-4CD0-A61D-A8056A89A436}" type="presParOf" srcId="{ED3CE7F7-3FBA-4BC1-BAB0-FD6A623ADE29}" destId="{4C6E6693-8CF3-4FC9-B513-9A613B032A9D}" srcOrd="4" destOrd="0" presId="urn:microsoft.com/office/officeart/2005/8/layout/hierarchy2"/>
    <dgm:cxn modelId="{8DCDB58D-FE2F-4930-B8DB-9B7C6D6011C0}" type="presParOf" srcId="{4C6E6693-8CF3-4FC9-B513-9A613B032A9D}" destId="{F1EBF4AC-8B00-4ED5-A9C1-71ADB5E85B48}" srcOrd="0" destOrd="0" presId="urn:microsoft.com/office/officeart/2005/8/layout/hierarchy2"/>
    <dgm:cxn modelId="{5E8DF54F-4B6B-46E3-AE32-EE214C672F4B}" type="presParOf" srcId="{ED3CE7F7-3FBA-4BC1-BAB0-FD6A623ADE29}" destId="{666E36D9-2BD1-4D4F-973E-C16680587EDC}" srcOrd="5" destOrd="0" presId="urn:microsoft.com/office/officeart/2005/8/layout/hierarchy2"/>
    <dgm:cxn modelId="{0B3FBEFF-7046-4514-BED5-A5A8B597C497}" type="presParOf" srcId="{666E36D9-2BD1-4D4F-973E-C16680587EDC}" destId="{9921AF7F-F17B-409D-8C18-2BF42D05DE72}" srcOrd="0" destOrd="0" presId="urn:microsoft.com/office/officeart/2005/8/layout/hierarchy2"/>
    <dgm:cxn modelId="{AC40A09F-056E-4EE4-8590-6EFD6E79C352}" type="presParOf" srcId="{666E36D9-2BD1-4D4F-973E-C16680587EDC}" destId="{19FAFCCB-B190-4D8C-A3F7-E8921D6E93A4}" srcOrd="1" destOrd="0" presId="urn:microsoft.com/office/officeart/2005/8/layout/hierarchy2"/>
    <dgm:cxn modelId="{99D6F031-B42B-4FDB-AB1F-95FDC8377E43}" type="presParOf" srcId="{ED3CE7F7-3FBA-4BC1-BAB0-FD6A623ADE29}" destId="{557814B1-E072-4E24-B1E5-4925E99BF63E}" srcOrd="6" destOrd="0" presId="urn:microsoft.com/office/officeart/2005/8/layout/hierarchy2"/>
    <dgm:cxn modelId="{7BBCE3F2-79A8-4E50-8467-D146AFF635A3}" type="presParOf" srcId="{557814B1-E072-4E24-B1E5-4925E99BF63E}" destId="{7A1AF63C-D9C5-4BDF-8725-711121C00D39}" srcOrd="0" destOrd="0" presId="urn:microsoft.com/office/officeart/2005/8/layout/hierarchy2"/>
    <dgm:cxn modelId="{A2EBFF47-CDF5-4D8B-B6A9-38DAB8183B40}" type="presParOf" srcId="{ED3CE7F7-3FBA-4BC1-BAB0-FD6A623ADE29}" destId="{8E52F460-D52B-48C6-AA1B-15B67C87C80E}" srcOrd="7" destOrd="0" presId="urn:microsoft.com/office/officeart/2005/8/layout/hierarchy2"/>
    <dgm:cxn modelId="{21CC4FC8-7B99-45D6-A12F-4005F16D8D15}" type="presParOf" srcId="{8E52F460-D52B-48C6-AA1B-15B67C87C80E}" destId="{E74EE908-D15B-42CC-A075-68DAC4C05380}" srcOrd="0" destOrd="0" presId="urn:microsoft.com/office/officeart/2005/8/layout/hierarchy2"/>
    <dgm:cxn modelId="{F0EB88D2-40A2-4340-9E08-D15D6EC4E98E}" type="presParOf" srcId="{8E52F460-D52B-48C6-AA1B-15B67C87C80E}" destId="{FFE63BC9-90D1-4E83-B6A2-B77AA0EBE89D}" srcOrd="1" destOrd="0" presId="urn:microsoft.com/office/officeart/2005/8/layout/hierarchy2"/>
    <dgm:cxn modelId="{F95AEBC3-E69C-46BD-9FDE-61E8B04875B0}" type="presParOf" srcId="{ED3CE7F7-3FBA-4BC1-BAB0-FD6A623ADE29}" destId="{D7263F07-C41E-4E0F-9294-3FC4EF3FFE94}" srcOrd="8" destOrd="0" presId="urn:microsoft.com/office/officeart/2005/8/layout/hierarchy2"/>
    <dgm:cxn modelId="{9311BCBB-6271-4EA9-BDEE-C7EBFF3AFE85}" type="presParOf" srcId="{D7263F07-C41E-4E0F-9294-3FC4EF3FFE94}" destId="{C2C3B97A-F77E-4302-B17B-63BF17761050}" srcOrd="0" destOrd="0" presId="urn:microsoft.com/office/officeart/2005/8/layout/hierarchy2"/>
    <dgm:cxn modelId="{1A4FA7B6-4F65-4A11-98A1-9B7564B1E1B9}" type="presParOf" srcId="{ED3CE7F7-3FBA-4BC1-BAB0-FD6A623ADE29}" destId="{F1956587-5F20-4493-BCED-43D6956FBB9A}" srcOrd="9" destOrd="0" presId="urn:microsoft.com/office/officeart/2005/8/layout/hierarchy2"/>
    <dgm:cxn modelId="{B9F302E8-228D-4C20-88FB-35F9D956C5B1}" type="presParOf" srcId="{F1956587-5F20-4493-BCED-43D6956FBB9A}" destId="{49E809B5-992C-4BD2-8AEF-78991A848A1B}" srcOrd="0" destOrd="0" presId="urn:microsoft.com/office/officeart/2005/8/layout/hierarchy2"/>
    <dgm:cxn modelId="{BE2D8CF5-EC85-4097-8FD3-B2FA865A82C6}" type="presParOf" srcId="{F1956587-5F20-4493-BCED-43D6956FBB9A}" destId="{0ABD6AB8-5C59-45D3-A7C3-806DF9A1DCC4}" srcOrd="1" destOrd="0" presId="urn:microsoft.com/office/officeart/2005/8/layout/hierarchy2"/>
    <dgm:cxn modelId="{F20CEAA3-6B35-44C3-A4AA-FB7D604AA4F1}" type="presParOf" srcId="{ED3CE7F7-3FBA-4BC1-BAB0-FD6A623ADE29}" destId="{4025032D-4A00-4AA5-9125-0F191379203D}" srcOrd="10" destOrd="0" presId="urn:microsoft.com/office/officeart/2005/8/layout/hierarchy2"/>
    <dgm:cxn modelId="{F58CDCDA-D5D2-4404-8859-C59C8CB17CA6}" type="presParOf" srcId="{4025032D-4A00-4AA5-9125-0F191379203D}" destId="{964C718F-98A6-4855-B429-4BDF51356549}" srcOrd="0" destOrd="0" presId="urn:microsoft.com/office/officeart/2005/8/layout/hierarchy2"/>
    <dgm:cxn modelId="{F83035A5-6263-411F-97D7-6002865A3119}" type="presParOf" srcId="{ED3CE7F7-3FBA-4BC1-BAB0-FD6A623ADE29}" destId="{483A261D-81B9-4149-8564-2D178D19F5BD}" srcOrd="11" destOrd="0" presId="urn:microsoft.com/office/officeart/2005/8/layout/hierarchy2"/>
    <dgm:cxn modelId="{8996153B-DCDC-4D99-850A-106882FAA852}" type="presParOf" srcId="{483A261D-81B9-4149-8564-2D178D19F5BD}" destId="{97138BD9-8154-4326-9A06-4F64C099B7A4}" srcOrd="0" destOrd="0" presId="urn:microsoft.com/office/officeart/2005/8/layout/hierarchy2"/>
    <dgm:cxn modelId="{5A5F2BCB-B80F-481E-97D7-512247316C32}" type="presParOf" srcId="{483A261D-81B9-4149-8564-2D178D19F5BD}" destId="{844E940D-3E35-4A83-920C-9026899EF8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416EA-D3DB-4A9C-A2E2-8DAFAB86D399}">
      <dsp:nvSpPr>
        <dsp:cNvPr id="0" name=""/>
        <dsp:cNvSpPr/>
      </dsp:nvSpPr>
      <dsp:spPr>
        <a:xfrm>
          <a:off x="210030" y="32568"/>
          <a:ext cx="5954327" cy="59543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i="1" kern="1200" dirty="0" smtClean="0">
              <a:solidFill>
                <a:srgbClr val="002060"/>
              </a:solidFill>
            </a:rPr>
            <a:t>Особенности пожилого возраста</a:t>
          </a:r>
          <a:endParaRPr lang="ru-RU" sz="4000" i="1" kern="1200" dirty="0">
            <a:solidFill>
              <a:srgbClr val="002060"/>
            </a:solidFill>
          </a:endParaRPr>
        </a:p>
      </dsp:txBody>
      <dsp:txXfrm>
        <a:off x="1041490" y="734711"/>
        <a:ext cx="3433125" cy="4550040"/>
      </dsp:txXfrm>
    </dsp:sp>
    <dsp:sp modelId="{1EE923AB-805A-4FB7-AFF1-ED6ECA468726}">
      <dsp:nvSpPr>
        <dsp:cNvPr id="0" name=""/>
        <dsp:cNvSpPr/>
      </dsp:nvSpPr>
      <dsp:spPr>
        <a:xfrm>
          <a:off x="4924969" y="32568"/>
          <a:ext cx="5954327" cy="595432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i="1" kern="1200" dirty="0" smtClean="0">
              <a:solidFill>
                <a:srgbClr val="002060"/>
              </a:solidFill>
            </a:rPr>
            <a:t>Особенности подросткового возраста</a:t>
          </a:r>
          <a:endParaRPr lang="ru-RU" sz="4000" i="1" kern="1200" dirty="0">
            <a:solidFill>
              <a:srgbClr val="002060"/>
            </a:solidFill>
          </a:endParaRPr>
        </a:p>
      </dsp:txBody>
      <dsp:txXfrm>
        <a:off x="6614710" y="734711"/>
        <a:ext cx="3433125" cy="4550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6C35DB-72BA-45D1-B6AB-60221A320810}">
      <dsp:nvSpPr>
        <dsp:cNvPr id="0" name=""/>
        <dsp:cNvSpPr/>
      </dsp:nvSpPr>
      <dsp:spPr>
        <a:xfrm>
          <a:off x="665925" y="2583"/>
          <a:ext cx="2344240" cy="16151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161D3-FA5A-4E50-AED1-D9448B97AE9B}">
      <dsp:nvSpPr>
        <dsp:cNvPr id="0" name=""/>
        <dsp:cNvSpPr/>
      </dsp:nvSpPr>
      <dsp:spPr>
        <a:xfrm>
          <a:off x="6009423" y="1600197"/>
          <a:ext cx="2658673" cy="86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демонстрировать постоянное и безусловное уважение к старикам</a:t>
          </a:r>
        </a:p>
      </dsp:txBody>
      <dsp:txXfrm>
        <a:off x="6009423" y="1600197"/>
        <a:ext cx="2658673" cy="869713"/>
      </dsp:txXfrm>
    </dsp:sp>
    <dsp:sp modelId="{615D13B4-4761-43EB-83E4-91F0A28987EE}">
      <dsp:nvSpPr>
        <dsp:cNvPr id="0" name=""/>
        <dsp:cNvSpPr/>
      </dsp:nvSpPr>
      <dsp:spPr>
        <a:xfrm>
          <a:off x="3538199" y="2583"/>
          <a:ext cx="2344240" cy="161518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8CA6D8-0856-454E-A47D-4DB042566AB9}">
      <dsp:nvSpPr>
        <dsp:cNvPr id="0" name=""/>
        <dsp:cNvSpPr/>
      </dsp:nvSpPr>
      <dsp:spPr>
        <a:xfrm>
          <a:off x="3538199" y="1617765"/>
          <a:ext cx="2344240" cy="86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предоставлять им максимальную возможность высказаться</a:t>
          </a:r>
        </a:p>
      </dsp:txBody>
      <dsp:txXfrm>
        <a:off x="3538199" y="1617765"/>
        <a:ext cx="2344240" cy="869713"/>
      </dsp:txXfrm>
    </dsp:sp>
    <dsp:sp modelId="{C32B3E4B-024C-4921-9784-9DFB766ABC44}">
      <dsp:nvSpPr>
        <dsp:cNvPr id="0" name=""/>
        <dsp:cNvSpPr/>
      </dsp:nvSpPr>
      <dsp:spPr>
        <a:xfrm>
          <a:off x="6238078" y="2583"/>
          <a:ext cx="2344240" cy="161518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E3E40E-E574-4BA4-9BA7-21D404FF4D1A}">
      <dsp:nvSpPr>
        <dsp:cNvPr id="0" name=""/>
        <dsp:cNvSpPr/>
      </dsp:nvSpPr>
      <dsp:spPr>
        <a:xfrm>
          <a:off x="473789" y="1743073"/>
          <a:ext cx="2849682" cy="86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внимательно выслушивать, когда им хочется поговорить всегда демонстрировать в разговоре с ними внимание, смотреть в лицо</a:t>
          </a:r>
        </a:p>
      </dsp:txBody>
      <dsp:txXfrm>
        <a:off x="473789" y="1743073"/>
        <a:ext cx="2849682" cy="869713"/>
      </dsp:txXfrm>
    </dsp:sp>
    <dsp:sp modelId="{5BB5BA1B-7D1C-4BCB-8A56-1A54D22A0287}">
      <dsp:nvSpPr>
        <dsp:cNvPr id="0" name=""/>
        <dsp:cNvSpPr/>
      </dsp:nvSpPr>
      <dsp:spPr>
        <a:xfrm>
          <a:off x="9201168" y="2583"/>
          <a:ext cx="2344240" cy="161518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C5722E-3363-4A02-A3EB-DC118DE79E7E}">
      <dsp:nvSpPr>
        <dsp:cNvPr id="0" name=""/>
        <dsp:cNvSpPr/>
      </dsp:nvSpPr>
      <dsp:spPr>
        <a:xfrm>
          <a:off x="9201168" y="1617765"/>
          <a:ext cx="2344240" cy="86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спрашивать у старшего поколения совета  интересоваться их новостями, результатами их общения со своими сверстниками, посещения различных лекций, публичных мероприятий</a:t>
          </a:r>
        </a:p>
      </dsp:txBody>
      <dsp:txXfrm>
        <a:off x="9201168" y="1617765"/>
        <a:ext cx="2344240" cy="869713"/>
      </dsp:txXfrm>
    </dsp:sp>
    <dsp:sp modelId="{5F1034E5-CEF6-4592-9F9C-C30B481B4C29}">
      <dsp:nvSpPr>
        <dsp:cNvPr id="0" name=""/>
        <dsp:cNvSpPr/>
      </dsp:nvSpPr>
      <dsp:spPr>
        <a:xfrm>
          <a:off x="3380573" y="2721903"/>
          <a:ext cx="2344240" cy="161518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CF4789-080A-4C06-BC52-9E5587CDB77A}">
      <dsp:nvSpPr>
        <dsp:cNvPr id="0" name=""/>
        <dsp:cNvSpPr/>
      </dsp:nvSpPr>
      <dsp:spPr>
        <a:xfrm>
          <a:off x="2951940" y="4337085"/>
          <a:ext cx="3281913" cy="86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подчеркивать искренний интерес к ним и подлинное желание помочь им</a:t>
          </a:r>
        </a:p>
      </dsp:txBody>
      <dsp:txXfrm>
        <a:off x="2951940" y="4337085"/>
        <a:ext cx="3281913" cy="869713"/>
      </dsp:txXfrm>
    </dsp:sp>
    <dsp:sp modelId="{5FD7EA9D-6312-4965-9CBE-FCE22B06D335}">
      <dsp:nvSpPr>
        <dsp:cNvPr id="0" name=""/>
        <dsp:cNvSpPr/>
      </dsp:nvSpPr>
      <dsp:spPr>
        <a:xfrm>
          <a:off x="6238078" y="2721903"/>
          <a:ext cx="2344240" cy="1615182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B5E54A-68DB-4ADB-A17E-486E9F10B5AA}">
      <dsp:nvSpPr>
        <dsp:cNvPr id="0" name=""/>
        <dsp:cNvSpPr/>
      </dsp:nvSpPr>
      <dsp:spPr>
        <a:xfrm>
          <a:off x="6238078" y="4337085"/>
          <a:ext cx="2344240" cy="86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избегать коротких бесед</a:t>
          </a:r>
        </a:p>
      </dsp:txBody>
      <dsp:txXfrm>
        <a:off x="6238078" y="4337085"/>
        <a:ext cx="2344240" cy="8697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3DBDF-0C14-4DF9-88AC-5D75E4097E95}">
      <dsp:nvSpPr>
        <dsp:cNvPr id="0" name=""/>
        <dsp:cNvSpPr/>
      </dsp:nvSpPr>
      <dsp:spPr>
        <a:xfrm>
          <a:off x="4011098" y="0"/>
          <a:ext cx="4316357" cy="32914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Направления   психолого-педагогической помощи</a:t>
          </a:r>
          <a:endParaRPr lang="ru-RU" sz="3200" b="1" u="none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1098" y="0"/>
        <a:ext cx="4316357" cy="3291411"/>
      </dsp:txXfrm>
    </dsp:sp>
    <dsp:sp modelId="{B7391497-86AE-4638-A32A-DCC7629C83E4}">
      <dsp:nvSpPr>
        <dsp:cNvPr id="0" name=""/>
        <dsp:cNvSpPr/>
      </dsp:nvSpPr>
      <dsp:spPr>
        <a:xfrm rot="9291723">
          <a:off x="1426617" y="2724266"/>
          <a:ext cx="2889204" cy="938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D389D9-2D2B-43DF-8BC5-0767D5290CFA}">
      <dsp:nvSpPr>
        <dsp:cNvPr id="0" name=""/>
        <dsp:cNvSpPr/>
      </dsp:nvSpPr>
      <dsp:spPr>
        <a:xfrm>
          <a:off x="19" y="1680356"/>
          <a:ext cx="3126840" cy="4253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психологического здоровья родителей,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упражнения на релаксацию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" y="1680356"/>
        <a:ext cx="3126840" cy="4253204"/>
      </dsp:txXfrm>
    </dsp:sp>
    <dsp:sp modelId="{E8953ADB-5553-4796-86CC-B0341CDB8714}">
      <dsp:nvSpPr>
        <dsp:cNvPr id="0" name=""/>
        <dsp:cNvSpPr/>
      </dsp:nvSpPr>
      <dsp:spPr>
        <a:xfrm rot="5409003">
          <a:off x="4982114" y="4139067"/>
          <a:ext cx="2358809" cy="938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0FCC48-4FDC-47F0-A022-CF6E46A28FF0}">
      <dsp:nvSpPr>
        <dsp:cNvPr id="0" name=""/>
        <dsp:cNvSpPr/>
      </dsp:nvSpPr>
      <dsp:spPr>
        <a:xfrm>
          <a:off x="4595009" y="4356627"/>
          <a:ext cx="3126840" cy="2861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Факторы, вызывающие семейный стресс. Способы реагирования на трудное поведение ребёнка</a:t>
          </a:r>
          <a:endParaRPr lang="ru-RU" sz="24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5009" y="4356627"/>
        <a:ext cx="3126840" cy="2861734"/>
      </dsp:txXfrm>
    </dsp:sp>
    <dsp:sp modelId="{F1DCFEFD-1EDB-4456-8EB5-2570F4E00116}">
      <dsp:nvSpPr>
        <dsp:cNvPr id="0" name=""/>
        <dsp:cNvSpPr/>
      </dsp:nvSpPr>
      <dsp:spPr>
        <a:xfrm rot="1507053">
          <a:off x="8022599" y="2686307"/>
          <a:ext cx="2733636" cy="938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914EF3-78EE-4116-A0CC-911EE1987C54}">
      <dsp:nvSpPr>
        <dsp:cNvPr id="0" name=""/>
        <dsp:cNvSpPr/>
      </dsp:nvSpPr>
      <dsp:spPr>
        <a:xfrm>
          <a:off x="9063567" y="1575832"/>
          <a:ext cx="3126840" cy="431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Прародители в системе семейных отношений. Семейные роли в замещающей семье, где опекуном ребёнка является прародитель. Восприятие ребёнком места родителей и опекуна (попечителя</a:t>
          </a:r>
          <a:r>
            <a:rPr lang="ru-RU" sz="19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9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3567" y="1575832"/>
        <a:ext cx="3126840" cy="43193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7ED49C-5FB5-4E08-B2E7-988B4B7B5AC9}">
      <dsp:nvSpPr>
        <dsp:cNvPr id="0" name=""/>
        <dsp:cNvSpPr/>
      </dsp:nvSpPr>
      <dsp:spPr>
        <a:xfrm rot="5400000">
          <a:off x="3555376" y="-1211529"/>
          <a:ext cx="1178726" cy="39009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</a:rPr>
            <a:t>Прав больше у того, кто в роду появился раньше</a:t>
          </a:r>
          <a:endParaRPr lang="ru-RU" sz="2000" b="0" kern="1200" dirty="0">
            <a:solidFill>
              <a:srgbClr val="002060"/>
            </a:solidFill>
          </a:endParaRPr>
        </a:p>
      </dsp:txBody>
      <dsp:txXfrm rot="5400000">
        <a:off x="3555376" y="-1211529"/>
        <a:ext cx="1178726" cy="3900931"/>
      </dsp:txXfrm>
    </dsp:sp>
    <dsp:sp modelId="{82B953B4-612D-45AA-9425-E2939AACA532}">
      <dsp:nvSpPr>
        <dsp:cNvPr id="0" name=""/>
        <dsp:cNvSpPr/>
      </dsp:nvSpPr>
      <dsp:spPr>
        <a:xfrm>
          <a:off x="0" y="2232"/>
          <a:ext cx="2194274" cy="1473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Закон № 1</a:t>
          </a:r>
          <a:endParaRPr lang="ru-RU" sz="3600" kern="1200" dirty="0"/>
        </a:p>
      </dsp:txBody>
      <dsp:txXfrm>
        <a:off x="0" y="2232"/>
        <a:ext cx="2194274" cy="1473408"/>
      </dsp:txXfrm>
    </dsp:sp>
    <dsp:sp modelId="{E9C44AF2-07E5-4B23-960F-A6AF4C1ABFE7}">
      <dsp:nvSpPr>
        <dsp:cNvPr id="0" name=""/>
        <dsp:cNvSpPr/>
      </dsp:nvSpPr>
      <dsp:spPr>
        <a:xfrm rot="5400000">
          <a:off x="3266983" y="47517"/>
          <a:ext cx="1178726" cy="44769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</a:rPr>
            <a:t>Сначала должны быть выполнены функции старших поколений, чтобы подрастающие поколения могли выполнить свои функции</a:t>
          </a:r>
          <a:endParaRPr lang="ru-RU" sz="2000" b="0" kern="1200" dirty="0">
            <a:solidFill>
              <a:srgbClr val="002060"/>
            </a:solidFill>
          </a:endParaRPr>
        </a:p>
      </dsp:txBody>
      <dsp:txXfrm rot="5400000">
        <a:off x="3266983" y="47517"/>
        <a:ext cx="1178726" cy="4476996"/>
      </dsp:txXfrm>
    </dsp:sp>
    <dsp:sp modelId="{E8CD1F9E-EDD6-4AC1-A665-EE574EB521BC}">
      <dsp:nvSpPr>
        <dsp:cNvPr id="0" name=""/>
        <dsp:cNvSpPr/>
      </dsp:nvSpPr>
      <dsp:spPr>
        <a:xfrm>
          <a:off x="0" y="1549311"/>
          <a:ext cx="1617848" cy="1473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Закон № 2</a:t>
          </a:r>
          <a:endParaRPr lang="ru-RU" sz="3600" kern="1200" dirty="0"/>
        </a:p>
      </dsp:txBody>
      <dsp:txXfrm>
        <a:off x="0" y="1549311"/>
        <a:ext cx="1617848" cy="1473408"/>
      </dsp:txXfrm>
    </dsp:sp>
    <dsp:sp modelId="{FACF5260-B09C-4B04-AA68-741FE7422C9D}">
      <dsp:nvSpPr>
        <dsp:cNvPr id="0" name=""/>
        <dsp:cNvSpPr/>
      </dsp:nvSpPr>
      <dsp:spPr>
        <a:xfrm rot="5400000">
          <a:off x="3555376" y="1882628"/>
          <a:ext cx="1178726" cy="39009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Нужно не только брать, но и отдавать</a:t>
          </a:r>
          <a:endParaRPr lang="ru-RU" sz="20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55376" y="1882628"/>
        <a:ext cx="1178726" cy="3900931"/>
      </dsp:txXfrm>
    </dsp:sp>
    <dsp:sp modelId="{03028147-CA1F-4BBF-A744-F0940780E9B2}">
      <dsp:nvSpPr>
        <dsp:cNvPr id="0" name=""/>
        <dsp:cNvSpPr/>
      </dsp:nvSpPr>
      <dsp:spPr>
        <a:xfrm>
          <a:off x="0" y="3096390"/>
          <a:ext cx="2194274" cy="14734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Закон № 3</a:t>
          </a:r>
          <a:endParaRPr lang="ru-RU" sz="3600" kern="1200" dirty="0"/>
        </a:p>
      </dsp:txBody>
      <dsp:txXfrm>
        <a:off x="0" y="3096390"/>
        <a:ext cx="2194274" cy="14734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680B6-7936-4CA2-9068-5BA4BD600A61}">
      <dsp:nvSpPr>
        <dsp:cNvPr id="0" name=""/>
        <dsp:cNvSpPr/>
      </dsp:nvSpPr>
      <dsp:spPr>
        <a:xfrm>
          <a:off x="0" y="1952993"/>
          <a:ext cx="3482836" cy="3211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Основные виды </a:t>
          </a:r>
          <a:r>
            <a:rPr lang="ru-RU" sz="3200" b="1" u="none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помощи в </a:t>
          </a:r>
          <a:r>
            <a:rPr lang="ru-RU" sz="3200" b="1" u="none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рамках психолого-педагогической,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социальной помощи </a:t>
          </a:r>
          <a:r>
            <a:rPr lang="ru-RU" sz="3200" b="1" u="none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взрослым </a:t>
          </a:r>
        </a:p>
      </dsp:txBody>
      <dsp:txXfrm>
        <a:off x="0" y="1952993"/>
        <a:ext cx="3482836" cy="3211020"/>
      </dsp:txXfrm>
    </dsp:sp>
    <dsp:sp modelId="{2F29885C-8239-41B8-BAC8-3D5F19C58A5D}">
      <dsp:nvSpPr>
        <dsp:cNvPr id="0" name=""/>
        <dsp:cNvSpPr/>
      </dsp:nvSpPr>
      <dsp:spPr>
        <a:xfrm rot="17721631">
          <a:off x="2528575" y="2036859"/>
          <a:ext cx="333840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338402" y="13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7721631">
        <a:off x="4114316" y="1966701"/>
        <a:ext cx="166920" cy="166920"/>
      </dsp:txXfrm>
    </dsp:sp>
    <dsp:sp modelId="{425C0D24-5D38-4D5D-A89F-7A9CC9CC50D0}">
      <dsp:nvSpPr>
        <dsp:cNvPr id="0" name=""/>
        <dsp:cNvSpPr/>
      </dsp:nvSpPr>
      <dsp:spPr>
        <a:xfrm>
          <a:off x="4912716" y="8366"/>
          <a:ext cx="4863159" cy="106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Индивидуальное консультирование членов семьи, как по вопросам развития и воспитания детей, так и  по вопросам, связанным со взаимоотношениями в семье</a:t>
          </a:r>
        </a:p>
      </dsp:txBody>
      <dsp:txXfrm>
        <a:off x="4912716" y="8366"/>
        <a:ext cx="4863159" cy="1066908"/>
      </dsp:txXfrm>
    </dsp:sp>
    <dsp:sp modelId="{0F55345E-C322-47E6-A8E6-C40EAC323D70}">
      <dsp:nvSpPr>
        <dsp:cNvPr id="0" name=""/>
        <dsp:cNvSpPr/>
      </dsp:nvSpPr>
      <dsp:spPr>
        <a:xfrm rot="18579577">
          <a:off x="3061750" y="2649136"/>
          <a:ext cx="232789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27894" y="13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579577">
        <a:off x="4167500" y="2604241"/>
        <a:ext cx="116394" cy="116394"/>
      </dsp:txXfrm>
    </dsp:sp>
    <dsp:sp modelId="{99D04AF4-FC7A-448C-9B4F-667ED0D8921E}">
      <dsp:nvSpPr>
        <dsp:cNvPr id="0" name=""/>
        <dsp:cNvSpPr/>
      </dsp:nvSpPr>
      <dsp:spPr>
        <a:xfrm>
          <a:off x="4968558" y="1232920"/>
          <a:ext cx="4863159" cy="106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Групповые занятия</a:t>
          </a:r>
        </a:p>
      </dsp:txBody>
      <dsp:txXfrm>
        <a:off x="4968558" y="1232920"/>
        <a:ext cx="4863159" cy="1066908"/>
      </dsp:txXfrm>
    </dsp:sp>
    <dsp:sp modelId="{4C6E6693-8CF3-4FC9-B513-9A613B032A9D}">
      <dsp:nvSpPr>
        <dsp:cNvPr id="0" name=""/>
        <dsp:cNvSpPr/>
      </dsp:nvSpPr>
      <dsp:spPr>
        <a:xfrm rot="20310938">
          <a:off x="3429451" y="3263803"/>
          <a:ext cx="153664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36649" y="13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10938">
        <a:off x="4159360" y="3238690"/>
        <a:ext cx="76832" cy="76832"/>
      </dsp:txXfrm>
    </dsp:sp>
    <dsp:sp modelId="{9921AF7F-F17B-409D-8C18-2BF42D05DE72}">
      <dsp:nvSpPr>
        <dsp:cNvPr id="0" name=""/>
        <dsp:cNvSpPr/>
      </dsp:nvSpPr>
      <dsp:spPr>
        <a:xfrm>
          <a:off x="4912716" y="2462255"/>
          <a:ext cx="4863159" cy="106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Сопровождение по договору в соответствии с индивидуальной программой сопровождения семьи</a:t>
          </a:r>
        </a:p>
      </dsp:txBody>
      <dsp:txXfrm>
        <a:off x="4912716" y="2462255"/>
        <a:ext cx="4863159" cy="1066908"/>
      </dsp:txXfrm>
    </dsp:sp>
    <dsp:sp modelId="{557814B1-E072-4E24-B1E5-4925E99BF63E}">
      <dsp:nvSpPr>
        <dsp:cNvPr id="0" name=""/>
        <dsp:cNvSpPr/>
      </dsp:nvSpPr>
      <dsp:spPr>
        <a:xfrm rot="1494835">
          <a:off x="3409478" y="3877276"/>
          <a:ext cx="157659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76594" y="13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94835">
        <a:off x="4158361" y="3851163"/>
        <a:ext cx="78829" cy="78829"/>
      </dsp:txXfrm>
    </dsp:sp>
    <dsp:sp modelId="{E74EE908-D15B-42CC-A075-68DAC4C05380}">
      <dsp:nvSpPr>
        <dsp:cNvPr id="0" name=""/>
        <dsp:cNvSpPr/>
      </dsp:nvSpPr>
      <dsp:spPr>
        <a:xfrm>
          <a:off x="4912716" y="3689199"/>
          <a:ext cx="4863159" cy="106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Клуб</a:t>
          </a:r>
        </a:p>
      </dsp:txBody>
      <dsp:txXfrm>
        <a:off x="4912716" y="3689199"/>
        <a:ext cx="4863159" cy="1066908"/>
      </dsp:txXfrm>
    </dsp:sp>
    <dsp:sp modelId="{D7263F07-C41E-4E0F-9294-3FC4EF3FFE94}">
      <dsp:nvSpPr>
        <dsp:cNvPr id="0" name=""/>
        <dsp:cNvSpPr/>
      </dsp:nvSpPr>
      <dsp:spPr>
        <a:xfrm rot="3174398">
          <a:off x="3012365" y="4490748"/>
          <a:ext cx="23708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70821" y="13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174398">
        <a:off x="4138505" y="4444780"/>
        <a:ext cx="118541" cy="118541"/>
      </dsp:txXfrm>
    </dsp:sp>
    <dsp:sp modelId="{49E809B5-992C-4BD2-8AEF-78991A848A1B}">
      <dsp:nvSpPr>
        <dsp:cNvPr id="0" name=""/>
        <dsp:cNvSpPr/>
      </dsp:nvSpPr>
      <dsp:spPr>
        <a:xfrm>
          <a:off x="4912716" y="4916144"/>
          <a:ext cx="4863159" cy="106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Психологическая помощь по телефону </a:t>
          </a:r>
        </a:p>
      </dsp:txBody>
      <dsp:txXfrm>
        <a:off x="4912716" y="4916144"/>
        <a:ext cx="4863159" cy="1066908"/>
      </dsp:txXfrm>
    </dsp:sp>
    <dsp:sp modelId="{4025032D-4A00-4AA5-9125-0F191379203D}">
      <dsp:nvSpPr>
        <dsp:cNvPr id="0" name=""/>
        <dsp:cNvSpPr/>
      </dsp:nvSpPr>
      <dsp:spPr>
        <a:xfrm rot="3921877">
          <a:off x="2482643" y="5104220"/>
          <a:ext cx="343026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430266" y="13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921877">
        <a:off x="4112019" y="5031766"/>
        <a:ext cx="171513" cy="171513"/>
      </dsp:txXfrm>
    </dsp:sp>
    <dsp:sp modelId="{97138BD9-8154-4326-9A06-4F64C099B7A4}">
      <dsp:nvSpPr>
        <dsp:cNvPr id="0" name=""/>
        <dsp:cNvSpPr/>
      </dsp:nvSpPr>
      <dsp:spPr>
        <a:xfrm>
          <a:off x="4912716" y="6143088"/>
          <a:ext cx="4863159" cy="106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Визиты в семьи </a:t>
          </a:r>
        </a:p>
      </dsp:txBody>
      <dsp:txXfrm>
        <a:off x="4912716" y="6143088"/>
        <a:ext cx="4863159" cy="106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2B2A-BADD-47C4-9867-0BDE5A9332A5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9CA9-10FE-48D8-858A-E51454BAD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06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536E3-8345-465D-883C-534470EFB7CB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01938" y="504825"/>
            <a:ext cx="42624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F8D2-EB9A-423C-948F-9E53D19BB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0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2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16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33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40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553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63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74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6" y="2242390"/>
            <a:ext cx="10361851" cy="15472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7" y="4090414"/>
            <a:ext cx="8533289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0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4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60" y="289082"/>
            <a:ext cx="2742843" cy="61590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6" y="289082"/>
            <a:ext cx="8025355" cy="6159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242381"/>
            <a:ext cx="10361851" cy="15472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4090414"/>
            <a:ext cx="8533289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88CF-2EC3-474B-982A-5E61E3F55B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0734-1B36-4050-B824-FA3707B12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8519919"/>
      </p:ext>
    </p:extLst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ED77-7AE4-40C1-95B3-9F3E6A3CAB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2B36-295E-4E11-84B0-30A3DDED1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7885309"/>
      </p:ext>
    </p:extLst>
  </p:cSld>
  <p:clrMapOvr>
    <a:masterClrMapping/>
  </p:clrMapOvr>
  <p:transition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638478"/>
            <a:ext cx="10361851" cy="1433647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3059453"/>
            <a:ext cx="10361851" cy="157901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6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9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6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3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6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3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C12E-DF88-4C40-A881-72DBB0AA05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4D17-BD54-4255-B13F-ACC6642E20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2194674"/>
      </p:ext>
    </p:extLst>
  </p:cSld>
  <p:clrMapOvr>
    <a:masterClrMapping/>
  </p:clrMapOvr>
  <p:transition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84287"/>
            <a:ext cx="5384099" cy="476378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6" y="1684287"/>
            <a:ext cx="5384099" cy="476378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F715-0A4E-4CB7-8796-401299D838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14DB-AB46-460B-B165-56326BC98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9970483"/>
      </p:ext>
    </p:extLst>
  </p:cSld>
  <p:clrMapOvr>
    <a:masterClrMapping/>
  </p:clrMapOvr>
  <p:transition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15779"/>
            <a:ext cx="5386216" cy="6733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66" indent="0">
              <a:buNone/>
              <a:defRPr sz="2700" b="1"/>
            </a:lvl2pPr>
            <a:lvl3pPr marL="1217327" indent="0">
              <a:buNone/>
              <a:defRPr sz="2400" b="1"/>
            </a:lvl3pPr>
            <a:lvl4pPr marL="1825995" indent="0">
              <a:buNone/>
              <a:defRPr sz="2100" b="1"/>
            </a:lvl4pPr>
            <a:lvl5pPr marL="2434662" indent="0">
              <a:buNone/>
              <a:defRPr sz="2100" b="1"/>
            </a:lvl5pPr>
            <a:lvl6pPr marL="3043326" indent="0">
              <a:buNone/>
              <a:defRPr sz="2100" b="1"/>
            </a:lvl6pPr>
            <a:lvl7pPr marL="3651994" indent="0">
              <a:buNone/>
              <a:defRPr sz="2100" b="1"/>
            </a:lvl7pPr>
            <a:lvl8pPr marL="4260655" indent="0">
              <a:buNone/>
              <a:defRPr sz="2100" b="1"/>
            </a:lvl8pPr>
            <a:lvl9pPr marL="486932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289157"/>
            <a:ext cx="5386216" cy="41589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615779"/>
            <a:ext cx="5388332" cy="6733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66" indent="0">
              <a:buNone/>
              <a:defRPr sz="2700" b="1"/>
            </a:lvl2pPr>
            <a:lvl3pPr marL="1217327" indent="0">
              <a:buNone/>
              <a:defRPr sz="2400" b="1"/>
            </a:lvl3pPr>
            <a:lvl4pPr marL="1825995" indent="0">
              <a:buNone/>
              <a:defRPr sz="2100" b="1"/>
            </a:lvl4pPr>
            <a:lvl5pPr marL="2434662" indent="0">
              <a:buNone/>
              <a:defRPr sz="2100" b="1"/>
            </a:lvl5pPr>
            <a:lvl6pPr marL="3043326" indent="0">
              <a:buNone/>
              <a:defRPr sz="2100" b="1"/>
            </a:lvl6pPr>
            <a:lvl7pPr marL="3651994" indent="0">
              <a:buNone/>
              <a:defRPr sz="2100" b="1"/>
            </a:lvl7pPr>
            <a:lvl8pPr marL="4260655" indent="0">
              <a:buNone/>
              <a:defRPr sz="2100" b="1"/>
            </a:lvl8pPr>
            <a:lvl9pPr marL="486932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289157"/>
            <a:ext cx="5388332" cy="41589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30C5-261F-4B5F-AD72-27FAA595C1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94B3-9206-4C6E-8EF1-DE4A1C7EA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6448368"/>
      </p:ext>
    </p:extLst>
  </p:cSld>
  <p:clrMapOvr>
    <a:masterClrMapping/>
  </p:clrMapOvr>
  <p:transition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3ABA-E20C-4ED7-8FCC-8AEA856540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A81F-4E25-4D78-9BD7-B299B1C05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6046497"/>
      </p:ext>
    </p:extLst>
  </p:cSld>
  <p:clrMapOvr>
    <a:masterClrMapping/>
  </p:clrMapOvr>
  <p:transition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E01F-2A09-4E34-9BEB-E5DA1486BF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15CE-4555-49B9-AB83-CA7BA7ED3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5128098"/>
      </p:ext>
    </p:extLst>
  </p:cSld>
  <p:clrMapOvr>
    <a:masterClrMapping/>
  </p:clrMapOvr>
  <p:transition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87396"/>
            <a:ext cx="4010562" cy="122311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87399"/>
            <a:ext cx="6814779" cy="6160674"/>
          </a:xfrm>
        </p:spPr>
        <p:txBody>
          <a:bodyPr/>
          <a:lstStyle>
            <a:lvl1pPr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510522"/>
            <a:ext cx="4010562" cy="4937561"/>
          </a:xfrm>
        </p:spPr>
        <p:txBody>
          <a:bodyPr/>
          <a:lstStyle>
            <a:lvl1pPr marL="0" indent="0">
              <a:buNone/>
              <a:defRPr sz="1900"/>
            </a:lvl1pPr>
            <a:lvl2pPr marL="608666" indent="0">
              <a:buNone/>
              <a:defRPr sz="1600"/>
            </a:lvl2pPr>
            <a:lvl3pPr marL="1217327" indent="0">
              <a:buNone/>
              <a:defRPr sz="1300"/>
            </a:lvl3pPr>
            <a:lvl4pPr marL="1825995" indent="0">
              <a:buNone/>
              <a:defRPr sz="1200"/>
            </a:lvl4pPr>
            <a:lvl5pPr marL="2434662" indent="0">
              <a:buNone/>
              <a:defRPr sz="1200"/>
            </a:lvl5pPr>
            <a:lvl6pPr marL="3043326" indent="0">
              <a:buNone/>
              <a:defRPr sz="1200"/>
            </a:lvl6pPr>
            <a:lvl7pPr marL="3651994" indent="0">
              <a:buNone/>
              <a:defRPr sz="1200"/>
            </a:lvl7pPr>
            <a:lvl8pPr marL="4260655" indent="0">
              <a:buNone/>
              <a:defRPr sz="1200"/>
            </a:lvl8pPr>
            <a:lvl9pPr marL="486932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FA-6CF6-44AF-8700-1668C529D2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2D41-5C4D-4FE0-8825-A4BBCFDE1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9127509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5052863"/>
            <a:ext cx="7314248" cy="59651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44974"/>
            <a:ext cx="7314248" cy="4331018"/>
          </a:xfrm>
        </p:spPr>
        <p:txBody>
          <a:bodyPr rtlCol="0">
            <a:normAutofit/>
          </a:bodyPr>
          <a:lstStyle>
            <a:lvl1pPr marL="0" indent="0">
              <a:buNone/>
              <a:defRPr sz="4200"/>
            </a:lvl1pPr>
            <a:lvl2pPr marL="608666" indent="0">
              <a:buNone/>
              <a:defRPr sz="3800"/>
            </a:lvl2pPr>
            <a:lvl3pPr marL="1217327" indent="0">
              <a:buNone/>
              <a:defRPr sz="3200"/>
            </a:lvl3pPr>
            <a:lvl4pPr marL="1825995" indent="0">
              <a:buNone/>
              <a:defRPr sz="2700"/>
            </a:lvl4pPr>
            <a:lvl5pPr marL="2434662" indent="0">
              <a:buNone/>
              <a:defRPr sz="2700"/>
            </a:lvl5pPr>
            <a:lvl6pPr marL="3043326" indent="0">
              <a:buNone/>
              <a:defRPr sz="2700"/>
            </a:lvl6pPr>
            <a:lvl7pPr marL="3651994" indent="0">
              <a:buNone/>
              <a:defRPr sz="2700"/>
            </a:lvl7pPr>
            <a:lvl8pPr marL="4260655" indent="0">
              <a:buNone/>
              <a:defRPr sz="2700"/>
            </a:lvl8pPr>
            <a:lvl9pPr marL="4869323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649374"/>
            <a:ext cx="7314248" cy="847155"/>
          </a:xfrm>
        </p:spPr>
        <p:txBody>
          <a:bodyPr/>
          <a:lstStyle>
            <a:lvl1pPr marL="0" indent="0">
              <a:buNone/>
              <a:defRPr sz="1900"/>
            </a:lvl1pPr>
            <a:lvl2pPr marL="608666" indent="0">
              <a:buNone/>
              <a:defRPr sz="1600"/>
            </a:lvl2pPr>
            <a:lvl3pPr marL="1217327" indent="0">
              <a:buNone/>
              <a:defRPr sz="1300"/>
            </a:lvl3pPr>
            <a:lvl4pPr marL="1825995" indent="0">
              <a:buNone/>
              <a:defRPr sz="1200"/>
            </a:lvl4pPr>
            <a:lvl5pPr marL="2434662" indent="0">
              <a:buNone/>
              <a:defRPr sz="1200"/>
            </a:lvl5pPr>
            <a:lvl6pPr marL="3043326" indent="0">
              <a:buNone/>
              <a:defRPr sz="1200"/>
            </a:lvl6pPr>
            <a:lvl7pPr marL="3651994" indent="0">
              <a:buNone/>
              <a:defRPr sz="1200"/>
            </a:lvl7pPr>
            <a:lvl8pPr marL="4260655" indent="0">
              <a:buNone/>
              <a:defRPr sz="1200"/>
            </a:lvl8pPr>
            <a:lvl9pPr marL="486932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46C2-FE1F-488E-B21C-64395F2A6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3C0B-6CC4-4014-BE2D-7D65D6E4E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9163404"/>
      </p:ext>
    </p:extLst>
  </p:cSld>
  <p:clrMapOvr>
    <a:masterClrMapping/>
  </p:clrMapOvr>
  <p:transition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F8EC-0DAE-4987-840B-35B854723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B263-50B9-44ED-A39C-30F5E9D62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6534159"/>
      </p:ext>
    </p:extLst>
  </p:cSld>
  <p:clrMapOvr>
    <a:masterClrMapping/>
  </p:clrMapOvr>
  <p:transition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2" y="289079"/>
            <a:ext cx="2742843" cy="61590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89079"/>
            <a:ext cx="8025355" cy="6159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3494-9E67-4DE2-99A0-7662D7F864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EE80-56C1-4753-847B-70695ABF8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8320106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4" y="4638479"/>
            <a:ext cx="10361851" cy="1433647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4" y="3059453"/>
            <a:ext cx="10361851" cy="157901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35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71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06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14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678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213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749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285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3" y="1684290"/>
            <a:ext cx="5384099" cy="476378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6" y="1684290"/>
            <a:ext cx="5384099" cy="476378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15784"/>
            <a:ext cx="5386216" cy="67337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3564" indent="0">
              <a:buNone/>
              <a:defRPr sz="2400" b="1"/>
            </a:lvl2pPr>
            <a:lvl3pPr marL="1107126" indent="0">
              <a:buNone/>
              <a:defRPr sz="2200" b="1"/>
            </a:lvl3pPr>
            <a:lvl4pPr marL="1660687" indent="0">
              <a:buNone/>
              <a:defRPr sz="1900" b="1"/>
            </a:lvl4pPr>
            <a:lvl5pPr marL="2214254" indent="0">
              <a:buNone/>
              <a:defRPr sz="1900" b="1"/>
            </a:lvl5pPr>
            <a:lvl6pPr marL="2767816" indent="0">
              <a:buNone/>
              <a:defRPr sz="1900" b="1"/>
            </a:lvl6pPr>
            <a:lvl7pPr marL="3321377" indent="0">
              <a:buNone/>
              <a:defRPr sz="1900" b="1"/>
            </a:lvl7pPr>
            <a:lvl8pPr marL="3874943" indent="0">
              <a:buNone/>
              <a:defRPr sz="1900" b="1"/>
            </a:lvl8pPr>
            <a:lvl9pPr marL="442850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2" y="2289162"/>
            <a:ext cx="5386216" cy="415891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615784"/>
            <a:ext cx="5388332" cy="67337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3564" indent="0">
              <a:buNone/>
              <a:defRPr sz="2400" b="1"/>
            </a:lvl2pPr>
            <a:lvl3pPr marL="1107126" indent="0">
              <a:buNone/>
              <a:defRPr sz="2200" b="1"/>
            </a:lvl3pPr>
            <a:lvl4pPr marL="1660687" indent="0">
              <a:buNone/>
              <a:defRPr sz="1900" b="1"/>
            </a:lvl4pPr>
            <a:lvl5pPr marL="2214254" indent="0">
              <a:buNone/>
              <a:defRPr sz="1900" b="1"/>
            </a:lvl5pPr>
            <a:lvl6pPr marL="2767816" indent="0">
              <a:buNone/>
              <a:defRPr sz="1900" b="1"/>
            </a:lvl6pPr>
            <a:lvl7pPr marL="3321377" indent="0">
              <a:buNone/>
              <a:defRPr sz="1900" b="1"/>
            </a:lvl7pPr>
            <a:lvl8pPr marL="3874943" indent="0">
              <a:buNone/>
              <a:defRPr sz="1900" b="1"/>
            </a:lvl8pPr>
            <a:lvl9pPr marL="442850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289162"/>
            <a:ext cx="5388332" cy="415891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87398"/>
            <a:ext cx="4010562" cy="12231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87410"/>
            <a:ext cx="6814779" cy="61606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510527"/>
            <a:ext cx="4010562" cy="4937561"/>
          </a:xfrm>
        </p:spPr>
        <p:txBody>
          <a:bodyPr/>
          <a:lstStyle>
            <a:lvl1pPr marL="0" indent="0">
              <a:buNone/>
              <a:defRPr sz="1700"/>
            </a:lvl1pPr>
            <a:lvl2pPr marL="553564" indent="0">
              <a:buNone/>
              <a:defRPr sz="1500"/>
            </a:lvl2pPr>
            <a:lvl3pPr marL="1107126" indent="0">
              <a:buNone/>
              <a:defRPr sz="1200"/>
            </a:lvl3pPr>
            <a:lvl4pPr marL="1660687" indent="0">
              <a:buNone/>
              <a:defRPr sz="1100"/>
            </a:lvl4pPr>
            <a:lvl5pPr marL="2214254" indent="0">
              <a:buNone/>
              <a:defRPr sz="1100"/>
            </a:lvl5pPr>
            <a:lvl6pPr marL="2767816" indent="0">
              <a:buNone/>
              <a:defRPr sz="1100"/>
            </a:lvl6pPr>
            <a:lvl7pPr marL="3321377" indent="0">
              <a:buNone/>
              <a:defRPr sz="1100"/>
            </a:lvl7pPr>
            <a:lvl8pPr marL="3874943" indent="0">
              <a:buNone/>
              <a:defRPr sz="1100"/>
            </a:lvl8pPr>
            <a:lvl9pPr marL="442850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5" y="5052857"/>
            <a:ext cx="7314248" cy="5965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5" y="644979"/>
            <a:ext cx="7314248" cy="4331018"/>
          </a:xfrm>
        </p:spPr>
        <p:txBody>
          <a:bodyPr/>
          <a:lstStyle>
            <a:lvl1pPr marL="0" indent="0">
              <a:buNone/>
              <a:defRPr sz="3900"/>
            </a:lvl1pPr>
            <a:lvl2pPr marL="553564" indent="0">
              <a:buNone/>
              <a:defRPr sz="3400"/>
            </a:lvl2pPr>
            <a:lvl3pPr marL="1107126" indent="0">
              <a:buNone/>
              <a:defRPr sz="2900"/>
            </a:lvl3pPr>
            <a:lvl4pPr marL="1660687" indent="0">
              <a:buNone/>
              <a:defRPr sz="2400"/>
            </a:lvl4pPr>
            <a:lvl5pPr marL="2214254" indent="0">
              <a:buNone/>
              <a:defRPr sz="2400"/>
            </a:lvl5pPr>
            <a:lvl6pPr marL="2767816" indent="0">
              <a:buNone/>
              <a:defRPr sz="2400"/>
            </a:lvl6pPr>
            <a:lvl7pPr marL="3321377" indent="0">
              <a:buNone/>
              <a:defRPr sz="2400"/>
            </a:lvl7pPr>
            <a:lvl8pPr marL="3874943" indent="0">
              <a:buNone/>
              <a:defRPr sz="2400"/>
            </a:lvl8pPr>
            <a:lvl9pPr marL="442850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5" y="5649379"/>
            <a:ext cx="7314248" cy="847155"/>
          </a:xfrm>
        </p:spPr>
        <p:txBody>
          <a:bodyPr/>
          <a:lstStyle>
            <a:lvl1pPr marL="0" indent="0">
              <a:buNone/>
              <a:defRPr sz="1700"/>
            </a:lvl1pPr>
            <a:lvl2pPr marL="553564" indent="0">
              <a:buNone/>
              <a:defRPr sz="1500"/>
            </a:lvl2pPr>
            <a:lvl3pPr marL="1107126" indent="0">
              <a:buNone/>
              <a:defRPr sz="1200"/>
            </a:lvl3pPr>
            <a:lvl4pPr marL="1660687" indent="0">
              <a:buNone/>
              <a:defRPr sz="1100"/>
            </a:lvl4pPr>
            <a:lvl5pPr marL="2214254" indent="0">
              <a:buNone/>
              <a:defRPr sz="1100"/>
            </a:lvl5pPr>
            <a:lvl6pPr marL="2767816" indent="0">
              <a:buNone/>
              <a:defRPr sz="1100"/>
            </a:lvl6pPr>
            <a:lvl7pPr marL="3321377" indent="0">
              <a:buNone/>
              <a:defRPr sz="1100"/>
            </a:lvl7pPr>
            <a:lvl8pPr marL="3874943" indent="0">
              <a:buNone/>
              <a:defRPr sz="1100"/>
            </a:lvl8pPr>
            <a:lvl9pPr marL="442850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89074"/>
            <a:ext cx="10971372" cy="1203061"/>
          </a:xfrm>
          <a:prstGeom prst="rect">
            <a:avLst/>
          </a:prstGeom>
        </p:spPr>
        <p:txBody>
          <a:bodyPr vert="horz" lIns="110713" tIns="55357" rIns="110713" bIns="553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84290"/>
            <a:ext cx="10971372" cy="4763786"/>
          </a:xfrm>
          <a:prstGeom prst="rect">
            <a:avLst/>
          </a:prstGeom>
        </p:spPr>
        <p:txBody>
          <a:bodyPr vert="horz" lIns="110713" tIns="55357" rIns="110713" bIns="553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690370"/>
            <a:ext cx="2844430" cy="384311"/>
          </a:xfrm>
          <a:prstGeom prst="rect">
            <a:avLst/>
          </a:prstGeom>
        </p:spPr>
        <p:txBody>
          <a:bodyPr vert="horz" lIns="110713" tIns="55357" rIns="110713" bIns="5535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3" y="6690370"/>
            <a:ext cx="3860297" cy="384311"/>
          </a:xfrm>
          <a:prstGeom prst="rect">
            <a:avLst/>
          </a:prstGeom>
        </p:spPr>
        <p:txBody>
          <a:bodyPr vert="horz" lIns="110713" tIns="55357" rIns="110713" bIns="5535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690370"/>
            <a:ext cx="2844430" cy="384311"/>
          </a:xfrm>
          <a:prstGeom prst="rect">
            <a:avLst/>
          </a:prstGeom>
        </p:spPr>
        <p:txBody>
          <a:bodyPr vert="horz" lIns="110713" tIns="55357" rIns="110713" bIns="5535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110712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5175" indent="-415175" algn="l" defTabSz="110712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9540" indent="-345982" algn="l" defTabSz="110712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3905" indent="-276784" algn="l" defTabSz="110712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7471" indent="-276784" algn="l" defTabSz="11071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033" indent="-276784" algn="l" defTabSz="110712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95" indent="-276784" algn="l" defTabSz="1107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8159" indent="-276784" algn="l" defTabSz="1107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1724" indent="-276784" algn="l" defTabSz="1107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05287" indent="-276784" algn="l" defTabSz="1107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3564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7126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0687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4254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816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377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4943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503" algn="l" defTabSz="11071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3" y="289002"/>
            <a:ext cx="10971213" cy="120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31" tIns="60864" rIns="121731" bIns="60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13" y="1683895"/>
            <a:ext cx="10971213" cy="476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31" tIns="60864" rIns="121731" bIns="60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690476"/>
            <a:ext cx="2844800" cy="384222"/>
          </a:xfrm>
          <a:prstGeom prst="rect">
            <a:avLst/>
          </a:prstGeom>
        </p:spPr>
        <p:txBody>
          <a:bodyPr vert="horz" lIns="121731" tIns="60864" rIns="121731" bIns="60864" rtlCol="0" anchor="ctr"/>
          <a:lstStyle>
            <a:lvl1pPr algn="l" defTabSz="121732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3E913-7B51-4775-A792-23F4CA346A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690476"/>
            <a:ext cx="3859214" cy="384222"/>
          </a:xfrm>
          <a:prstGeom prst="rect">
            <a:avLst/>
          </a:prstGeom>
        </p:spPr>
        <p:txBody>
          <a:bodyPr vert="horz" lIns="121731" tIns="60864" rIns="121731" bIns="60864" rtlCol="0" anchor="ctr"/>
          <a:lstStyle>
            <a:lvl1pPr algn="ctr" defTabSz="121732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4" y="6690476"/>
            <a:ext cx="2844800" cy="384222"/>
          </a:xfrm>
          <a:prstGeom prst="rect">
            <a:avLst/>
          </a:prstGeom>
        </p:spPr>
        <p:txBody>
          <a:bodyPr vert="horz" wrap="square" lIns="121731" tIns="60864" rIns="121731" bIns="60864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1215774" fontAlgn="base">
              <a:spcBef>
                <a:spcPct val="0"/>
              </a:spcBef>
              <a:spcAft>
                <a:spcPct val="0"/>
              </a:spcAft>
              <a:defRPr/>
            </a:pPr>
            <a:fld id="{222C1B66-FF8A-48DC-94D0-5B460EF610A5}" type="slidenum">
              <a:rPr lang="ru-RU" altLang="ru-RU" smtClean="0"/>
              <a:pPr defTabSz="12157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936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trips/>
  </p:transition>
  <p:txStyles>
    <p:titleStyle>
      <a:lvl1pPr algn="ctr" defTabSz="1215774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577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577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577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577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6512" algn="ctr" defTabSz="1215774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3016" algn="ctr" defTabSz="1215774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69533" algn="ctr" defTabSz="1215774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6040" algn="ctr" defTabSz="1215774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4925" indent="-454925" algn="l" defTabSz="12157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25" indent="-378844" algn="l" defTabSz="12157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117" indent="-302755" algn="l" defTabSz="12157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798" indent="-302755" algn="l" defTabSz="12157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479" indent="-302755" algn="l" defTabSz="121577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659" indent="-304333" algn="l" defTabSz="12173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327" indent="-304333" algn="l" defTabSz="12173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993" indent="-304333" algn="l" defTabSz="12173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656" indent="-304333" algn="l" defTabSz="12173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66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27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995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662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326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994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655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323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76459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168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5519142" y="2817093"/>
            <a:ext cx="5172036" cy="1643074"/>
          </a:xfrm>
          <a:prstGeom prst="rect">
            <a:avLst/>
          </a:prstGeom>
          <a:effectLst>
            <a:outerShdw blurRad="114300" dist="63500" dir="5400000" algn="t" rotWithShape="0">
              <a:schemeClr val="bg1">
                <a:alpha val="78000"/>
              </a:schemeClr>
            </a:outerShdw>
          </a:effectLst>
        </p:spPr>
        <p:txBody>
          <a:bodyPr lIns="91286" tIns="45644" rIns="91286" bIns="45644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Особенности подготовки ближайших родственников пожилого возраста и сопровождение при родственной опеке пожилыми родственниками </a:t>
            </a:r>
            <a:endParaRPr lang="ru-RU" sz="2800" b="1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8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309388" y="180157"/>
            <a:ext cx="1372224" cy="1500198"/>
          </a:xfrm>
          <a:prstGeom prst="rect">
            <a:avLst/>
          </a:prstGeom>
          <a:noFill/>
          <a:effectLst>
            <a:outerShdw blurRad="215900" dist="139700" dir="5400000" sx="96000" sy="96000" algn="t" rotWithShape="0">
              <a:schemeClr val="bg1">
                <a:alpha val="99000"/>
              </a:scheme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222998" y="6417493"/>
            <a:ext cx="3571899" cy="430734"/>
          </a:xfrm>
          <a:prstGeom prst="rect">
            <a:avLst/>
          </a:prstGeom>
          <a:noFill/>
        </p:spPr>
        <p:txBody>
          <a:bodyPr wrap="square" lIns="91286" tIns="45644" rIns="91286" bIns="45644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Волгоград, 2019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thumbs.dreamstime.com/b/%D0%B1%D0%B0%D0%B1%D1%83%D1%88%D0%BA%D0%B0-%D0%B2%D0%BD%D1%83%D0%BA%D0%BE%D0%B2-117847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678" y="1736973"/>
            <a:ext cx="4095750" cy="381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"/>
          <a:ext cx="12190413" cy="721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3DBDF-0C14-4DF9-88AC-5D75E4097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D23DBDF-0C14-4DF9-88AC-5D75E4097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391497-86AE-4638-A32A-DCC7629C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B7391497-86AE-4638-A32A-DCC7629C8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389D9-2D2B-43DF-8BC5-0767D529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1D389D9-2D2B-43DF-8BC5-0767D5290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53ADB-5553-4796-86CC-B0341CDB8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E8953ADB-5553-4796-86CC-B0341CDB8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FCC48-4FDC-47F0-A022-CF6E46A2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F0FCC48-4FDC-47F0-A022-CF6E46A28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CFEFD-1EDB-4456-8EB5-2570F4E0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F1DCFEFD-1EDB-4456-8EB5-2570F4E00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14EF3-78EE-4116-A0CC-911EE1987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7914EF3-78EE-4116-A0CC-911EE1987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 descr="Программа психологического сопровождения замещающих семей Мой трудный подросток"/>
          <p:cNvPicPr>
            <a:picLocks noGrp="1"/>
          </p:cNvPicPr>
          <p:nvPr>
            <p:ph idx="1"/>
          </p:nvPr>
        </p:nvPicPr>
        <p:blipFill>
          <a:blip r:embed="rId2" cstate="print"/>
          <a:srcRect l="3151" t="12857" r="3908" b="4286"/>
          <a:stretch>
            <a:fillRect/>
          </a:stretch>
        </p:blipFill>
        <p:spPr bwMode="auto">
          <a:xfrm>
            <a:off x="6309520" y="1466041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0" y="1394604"/>
          <a:ext cx="6095206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10830" y="224805"/>
            <a:ext cx="6368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Законы семейной системы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B953B4-612D-45AA-9425-E2939AACA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B953B4-612D-45AA-9425-E2939AACA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ED49C-5FB5-4E08-B2E7-988B4B7B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EF7ED49C-5FB5-4E08-B2E7-988B4B7B5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D1F9E-EDD6-4AC1-A665-EE574EB5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8CD1F9E-EDD6-4AC1-A665-EE574EB52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44AF2-07E5-4B23-960F-A6AF4C1A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9C44AF2-07E5-4B23-960F-A6AF4C1A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28147-CA1F-4BBF-A744-F0940780E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03028147-CA1F-4BBF-A744-F0940780E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CF5260-B09C-4B04-AA68-741FE7422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FACF5260-B09C-4B04-AA68-741FE7422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Проблемы взаимоотношений поколений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ownloads\social_pic-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34" y="1592957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66614" y="0"/>
          <a:ext cx="10352229" cy="721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4680B6-7936-4CA2-9068-5BA4BD600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494680B6-7936-4CA2-9068-5BA4BD600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F29885C-8239-41B8-BAC8-3D5F19C58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2F29885C-8239-41B8-BAC8-3D5F19C58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25C0D24-5D38-4D5D-A89F-7A9CC9CC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425C0D24-5D38-4D5D-A89F-7A9CC9CC5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55345E-C322-47E6-A8E6-C40EAC323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graphicEl>
                                              <a:dgm id="{0F55345E-C322-47E6-A8E6-C40EAC323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9D04AF4-FC7A-448C-9B4F-667ED0D89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99D04AF4-FC7A-448C-9B4F-667ED0D89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6E6693-8CF3-4FC9-B513-9A613B03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4C6E6693-8CF3-4FC9-B513-9A613B03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921AF7F-F17B-409D-8C18-2BF42D05D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9921AF7F-F17B-409D-8C18-2BF42D05D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7814B1-E072-4E24-B1E5-4925E99B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graphicEl>
                                              <a:dgm id="{557814B1-E072-4E24-B1E5-4925E99B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4EE908-D15B-42CC-A075-68DAC4C05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graphicEl>
                                              <a:dgm id="{E74EE908-D15B-42CC-A075-68DAC4C05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7263F07-C41E-4E0F-9294-3FC4EF3FF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graphicEl>
                                              <a:dgm id="{D7263F07-C41E-4E0F-9294-3FC4EF3FF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E809B5-992C-4BD2-8AEF-78991A848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49E809B5-992C-4BD2-8AEF-78991A848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025032D-4A00-4AA5-9125-0F191379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graphicEl>
                                              <a:dgm id="{4025032D-4A00-4AA5-9125-0F1913792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138BD9-8154-4326-9A06-4F64C099B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graphicEl>
                                              <a:dgm id="{97138BD9-8154-4326-9A06-4F64C099B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Картинки по запросу процесс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058" y="1466041"/>
            <a:ext cx="6772431" cy="39957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56260"/>
            <a:ext cx="12190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с подростками: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по нивелированию  последствий  их  травматического опыта,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нормализации их взаимоотношений с пожилыми опекунами;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индивидуальное консультирование детей.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121904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Психолого-педагогическая   помощь детям (особенно подросткового возраста)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 мониторинга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 «Самые близкие», проведённого в сентябре 2018 года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1952997"/>
            <a:ext cx="10971372" cy="476378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возвратов детей  среди опекунов-прародителей   резко уменьшилось.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-мотивация к обучению по программе «Самые близкие»,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-заинтересованность опекунов в занятиях, доверие к специалистам,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во многих районах  созданы сообщества (клубы)  прародителей.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родительских компетенций в вопросах воспитания опекаемых детей. Опекуны самостоятельно решают многие проблемы с детьми, обращаются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специалистам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одобрением своих действий.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ds04.infourok.ru/uploads/ex/0665/000b02e4-c81777f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73208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638" y="354946"/>
            <a:ext cx="100811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 закон  РФ от 30.11.2011 года № 351-ФЗ «О внесении изменений в статьи 127 и 146 Семейного кодекса и статью 271 Гражданского процессуального кодекса РФ»: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близкие родственники детей, оставшихся без попечения родителей, освобождаются от прохождения подготовки в Школах приемных родителей.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кодекс РФ,  ст. 14 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Близкие  родственники -  родители и  дети, дедушка, бабушка и внуки), полнородные  и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(имеющие общих отца или мать) братья и сестры.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___________________________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24.04.2008 года № 48-ФЗ «Об опеке и попечительстве», статья 10 «Порядок определения лиц, имеющих право быть опекунами или попечителями»: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Бабушки и дедушки, родители, супруги, совершеннолетние дети, совершеннолетние внуки, братья и сестры совершеннолетнего подопечного, а также бабушки и дедушки, совершеннолетние братья и сестры несовершеннолетнего подопечного имеют преимущественное право быть его опекунами или попечителями перед всеми другими лицами.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Волгоградская область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реализации модульной программы сопровождения замещающих семей с опекунами-прародителями «Самые близкие» приняли участие 24 муниципальных района Волгоградской области</a:t>
            </a:r>
            <a:endParaRPr lang="ru-RU" dirty="0"/>
          </a:p>
        </p:txBody>
      </p:sp>
      <p:pic>
        <p:nvPicPr>
          <p:cNvPr id="7" name="Содержимое 4" descr="C:\Users\1\Pictures\mapbig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262" y="1664965"/>
            <a:ext cx="4964259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Встречи с опекунами-прародителями в сельских районах Волгоградской области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ы Самые близкие\DSCF0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98" y="3969221"/>
            <a:ext cx="4221137" cy="2814091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ы Самые близкие\DSCF04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190" y="1736973"/>
            <a:ext cx="4320480" cy="2880320"/>
          </a:xfrm>
          <a:prstGeom prst="rect">
            <a:avLst/>
          </a:prstGeom>
          <a:noFill/>
        </p:spPr>
      </p:pic>
      <p:pic>
        <p:nvPicPr>
          <p:cNvPr id="8" name="Рисунок 7" descr="C:\Users\USER\Desktop\фоты Самые близкие\DSCF04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374" y="4473277"/>
            <a:ext cx="4265290" cy="2376264"/>
          </a:xfrm>
          <a:prstGeom prst="rect">
            <a:avLst/>
          </a:prstGeom>
          <a:noFill/>
        </p:spPr>
      </p:pic>
      <p:pic>
        <p:nvPicPr>
          <p:cNvPr id="9" name="Рисунок 8" descr="C:\Users\USER\Desktop\фоты Самые близкие\DSCF07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038" y="4113237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ы Самые близкие\DSCF07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8702" y="1736973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площадка в Крыму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ы Самые близкие\крым\DSCF14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294" y="3681189"/>
            <a:ext cx="4680520" cy="30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ы Самые близкие\крым\DSCF15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278" y="1304925"/>
            <a:ext cx="43002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ы Самые близкие\крым\DSCF14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2758" y="1376933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ы Самые близкие\крым\DSCF14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670" y="3609181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Психологические  особенности опекунов пожилого возраста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Рассудительность, спокойствие, осторожность и мудрость.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Но: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физических и психических сил, ухудшение здоровья и снижение жизненной энергии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способности  к запоминанию, замедление скорости реакции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негативные изменения в характере  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своеобразное ощущение времени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повышенная  психологическая защита   </a:t>
            </a:r>
          </a:p>
          <a:p>
            <a:endParaRPr lang="ru-RU" dirty="0"/>
          </a:p>
        </p:txBody>
      </p:sp>
      <p:pic>
        <p:nvPicPr>
          <p:cNvPr id="5" name="Содержимое 4" descr="C:\Users\meo\Desktop\самые близкие\Самые близкие к 5 декабря\фоты\DSCF0607.JPG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50834" y="2698938"/>
            <a:ext cx="4102331" cy="27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7313" y="274344"/>
          <a:ext cx="10971372" cy="598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://www.psychologos.ru/uploads/tests/64sc/4a1nbr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7176" y="4670266"/>
            <a:ext cx="3924909" cy="2216663"/>
          </a:xfrm>
          <a:prstGeom prst="rect">
            <a:avLst/>
          </a:prstGeom>
          <a:noFill/>
        </p:spPr>
      </p:pic>
      <p:pic>
        <p:nvPicPr>
          <p:cNvPr id="6" name="Рисунок 5" descr="https://yt3.ggpht.com/a/AGF-l785vJGWHIPJIlYdn9rKgHza4ajfVD08NnCmsw=s900-c-k-c0xffffffff-no-rj-m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606" y="4689301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8668"/>
          <a:stretch>
            <a:fillRect/>
          </a:stretch>
        </p:blipFill>
        <p:spPr bwMode="auto">
          <a:xfrm>
            <a:off x="2880496" y="3823495"/>
            <a:ext cx="6758302" cy="3394868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37290" y="4279900"/>
            <a:ext cx="3265628" cy="1946731"/>
          </a:xfrm>
          <a:prstGeom prst="snip2Diag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0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 психолого-педагогической грамотности опекунов и попечителей из числа прародителей</a:t>
            </a:r>
            <a:endParaRPr lang="ru-RU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8728" y="2537612"/>
            <a:ext cx="5072098" cy="1322308"/>
          </a:xfrm>
          <a:prstGeom prst="snip2Diag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готовности воспринимать альтернативные точки зрения на воспитании опекаемых</a:t>
            </a:r>
            <a:endParaRPr kumimoji="0" lang="ru-RU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8728" y="1037413"/>
            <a:ext cx="5286412" cy="1322308"/>
          </a:xfrm>
          <a:prstGeom prst="snip2Diag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компетентности в решении конфликтных ситуаций во взаимодействии с опекаемыми</a:t>
            </a:r>
            <a:endParaRPr kumimoji="0" lang="ru-RU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80893" y="1108851"/>
            <a:ext cx="6072229" cy="1212116"/>
          </a:xfrm>
          <a:prstGeom prst="snip2Diag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в проработке </a:t>
            </a:r>
            <a:r>
              <a:rPr kumimoji="0" lang="ru-RU" sz="2000" i="0" u="none" strike="noStrike" normalizeH="0" baseline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травматичного</a:t>
            </a:r>
            <a:r>
              <a:rPr kumimoji="0" lang="ru-RU" sz="20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опыта</a:t>
            </a:r>
            <a:r>
              <a:rPr kumimoji="0" lang="ru-RU" sz="2000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том числе, связанного с неблагополучием собственных детей, лишенных родительских прав</a:t>
            </a:r>
            <a:r>
              <a:rPr kumimoji="0" lang="ru-RU" sz="2000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1" i="0" u="none" strike="noStrike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23834" y="2537611"/>
            <a:ext cx="5286411" cy="1322308"/>
          </a:xfrm>
          <a:prstGeom prst="snip2Diag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i="0" u="none" strike="noStrike" normalizeH="0" baseline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способности осознавать и дифференцировать эмоции (свои и окружающих)</a:t>
            </a:r>
            <a:endParaRPr kumimoji="0" lang="ru-RU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309916" y="3966371"/>
            <a:ext cx="2763105" cy="3261241"/>
          </a:xfrm>
          <a:prstGeom prst="snip2Diag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эмоциональной поддержки, поддержка уверенности в собственной воспитательной компетентности</a:t>
            </a:r>
            <a:endParaRPr kumimoji="0" lang="ru-RU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5420" y="0"/>
            <a:ext cx="9060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программы «Самые близкие»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04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принципы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 людьми пожилого возраста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-1" y="2008981"/>
          <a:ext cx="12190413" cy="520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  <a:alpha val="55000"/>
          </a:schemeClr>
        </a:solidFill>
        <a:ln>
          <a:noFill/>
        </a:ln>
      </a:spPr>
      <a:bodyPr rtlCol="0" anchor="ctr"/>
      <a:lstStyle>
        <a:defPPr algn="ctr" defTabSz="914400" fontAlgn="base">
          <a:lnSpc>
            <a:spcPct val="80000"/>
          </a:lnSpc>
          <a:spcBef>
            <a:spcPct val="0"/>
          </a:spcBef>
          <a:spcAft>
            <a:spcPct val="0"/>
          </a:spcAft>
          <a:defRPr sz="2000" b="1" cap="all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Calibri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Материалы о достижениях отрали Образование_для комфин" id="{2C8D5686-6645-487A-A3BA-D0DD90AC5A03}" vid="{47CCB472-25B8-443C-A27F-559C0262D38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9832</TotalTime>
  <Words>557</Words>
  <Application>Microsoft Office PowerPoint</Application>
  <PresentationFormat>Произвольный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2_Тема Office</vt:lpstr>
      <vt:lpstr>Слайд 1</vt:lpstr>
      <vt:lpstr>Слайд 2</vt:lpstr>
      <vt:lpstr>Волгоградская область</vt:lpstr>
      <vt:lpstr>Встречи с опекунами-прародителями в сельских районах Волгоградской области</vt:lpstr>
      <vt:lpstr>Стажировочная площадка в Крыму</vt:lpstr>
      <vt:lpstr>Психологические  особенности опекунов пожилого возраста</vt:lpstr>
      <vt:lpstr>Слайд 7</vt:lpstr>
      <vt:lpstr>Слайд 8</vt:lpstr>
      <vt:lpstr>Слайд 9</vt:lpstr>
      <vt:lpstr>Слайд 10</vt:lpstr>
      <vt:lpstr>Слайд 11</vt:lpstr>
      <vt:lpstr>Проблемы взаимоотношений поколений</vt:lpstr>
      <vt:lpstr>Слайд 13</vt:lpstr>
      <vt:lpstr>Слайд 14</vt:lpstr>
      <vt:lpstr>Результат мониторинга  Программы «Самые близкие», проведённого в сентябре 2018 года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714</cp:revision>
  <dcterms:created xsi:type="dcterms:W3CDTF">2017-07-27T08:55:03Z</dcterms:created>
  <dcterms:modified xsi:type="dcterms:W3CDTF">2019-11-27T06:15:47Z</dcterms:modified>
</cp:coreProperties>
</file>